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1"/>
  </p:notesMasterIdLst>
  <p:sldIdLst>
    <p:sldId id="257" r:id="rId6"/>
    <p:sldId id="264" r:id="rId7"/>
    <p:sldId id="260" r:id="rId8"/>
    <p:sldId id="263" r:id="rId9"/>
    <p:sldId id="262"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AEF2"/>
    <a:srgbClr val="E5007D"/>
    <a:srgbClr val="E84F1C"/>
    <a:srgbClr val="BD1721"/>
    <a:srgbClr val="87144D"/>
    <a:srgbClr val="33A35E"/>
    <a:srgbClr val="F2F2F2"/>
    <a:srgbClr val="E305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8F023F-26D4-247E-3891-B144313AD77F}" v="5" dt="2025-08-15T17:53:53.180"/>
    <p1510:client id="{4A3F7351-6152-4763-9115-A5EEDB2D19F8}" v="2" dt="2025-08-14T11:23:03.170"/>
    <p1510:client id="{4CE618C5-56D7-4C17-9EE3-339E17E5C5A0}" v="136" dt="2025-08-14T11:54:51.957"/>
    <p1510:client id="{6C23C09C-D73B-4078-BF9F-E3CC65D49F2B}" v="1" dt="2025-08-14T11:57:57.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ne De Neef" userId="6bd026ca-4ff8-4f85-9c7a-713fa5c06633" providerId="ADAL" clId="{6C23C09C-D73B-4078-BF9F-E3CC65D49F2B}"/>
    <pc:docChg chg="undo custSel modSld">
      <pc:chgData name="Tine De Neef" userId="6bd026ca-4ff8-4f85-9c7a-713fa5c06633" providerId="ADAL" clId="{6C23C09C-D73B-4078-BF9F-E3CC65D49F2B}" dt="2025-08-14T12:01:36.287" v="108" actId="1076"/>
      <pc:docMkLst>
        <pc:docMk/>
      </pc:docMkLst>
      <pc:sldChg chg="addSp delSp modSp mod">
        <pc:chgData name="Tine De Neef" userId="6bd026ca-4ff8-4f85-9c7a-713fa5c06633" providerId="ADAL" clId="{6C23C09C-D73B-4078-BF9F-E3CC65D49F2B}" dt="2025-08-14T12:01:22.351" v="106" actId="1076"/>
        <pc:sldMkLst>
          <pc:docMk/>
          <pc:sldMk cId="4023856444" sldId="262"/>
        </pc:sldMkLst>
        <pc:spChg chg="del mod ord">
          <ac:chgData name="Tine De Neef" userId="6bd026ca-4ff8-4f85-9c7a-713fa5c06633" providerId="ADAL" clId="{6C23C09C-D73B-4078-BF9F-E3CC65D49F2B}" dt="2025-08-14T11:57:45.697" v="83" actId="478"/>
          <ac:spMkLst>
            <pc:docMk/>
            <pc:sldMk cId="4023856444" sldId="262"/>
            <ac:spMk id="2" creationId="{A352EEF8-2C09-47B1-850B-2DF6D1907F6E}"/>
          </ac:spMkLst>
        </pc:spChg>
        <pc:spChg chg="add mod">
          <ac:chgData name="Tine De Neef" userId="6bd026ca-4ff8-4f85-9c7a-713fa5c06633" providerId="ADAL" clId="{6C23C09C-D73B-4078-BF9F-E3CC65D49F2B}" dt="2025-08-14T12:01:22.351" v="106" actId="1076"/>
          <ac:spMkLst>
            <pc:docMk/>
            <pc:sldMk cId="4023856444" sldId="262"/>
            <ac:spMk id="3" creationId="{8A65BA34-69BB-3022-BB7D-4624F90F656E}"/>
          </ac:spMkLst>
        </pc:spChg>
      </pc:sldChg>
      <pc:sldChg chg="modNotesTx">
        <pc:chgData name="Tine De Neef" userId="6bd026ca-4ff8-4f85-9c7a-713fa5c06633" providerId="ADAL" clId="{6C23C09C-D73B-4078-BF9F-E3CC65D49F2B}" dt="2025-08-14T11:56:11.889" v="79" actId="20577"/>
        <pc:sldMkLst>
          <pc:docMk/>
          <pc:sldMk cId="707433523" sldId="263"/>
        </pc:sldMkLst>
      </pc:sldChg>
      <pc:sldChg chg="modSp mod">
        <pc:chgData name="Tine De Neef" userId="6bd026ca-4ff8-4f85-9c7a-713fa5c06633" providerId="ADAL" clId="{6C23C09C-D73B-4078-BF9F-E3CC65D49F2B}" dt="2025-08-14T12:01:36.287" v="108" actId="1076"/>
        <pc:sldMkLst>
          <pc:docMk/>
          <pc:sldMk cId="3280010495" sldId="264"/>
        </pc:sldMkLst>
        <pc:picChg chg="mod">
          <ac:chgData name="Tine De Neef" userId="6bd026ca-4ff8-4f85-9c7a-713fa5c06633" providerId="ADAL" clId="{6C23C09C-D73B-4078-BF9F-E3CC65D49F2B}" dt="2025-08-14T12:01:36.287" v="108" actId="1076"/>
          <ac:picMkLst>
            <pc:docMk/>
            <pc:sldMk cId="3280010495" sldId="264"/>
            <ac:picMk id="5" creationId="{79941F00-4EF2-B671-5F2F-2312904165F0}"/>
          </ac:picMkLst>
        </pc:picChg>
      </pc:sldChg>
    </pc:docChg>
  </pc:docChgLst>
  <pc:docChgLst>
    <pc:chgData name="Tine De Neef" userId="S::tine.deneef@leuven.be::6bd026ca-4ff8-4f85-9c7a-713fa5c06633" providerId="AD" clId="Web-{4A3F7351-6152-4763-9115-A5EEDB2D19F8}"/>
    <pc:docChg chg="modSld">
      <pc:chgData name="Tine De Neef" userId="S::tine.deneef@leuven.be::6bd026ca-4ff8-4f85-9c7a-713fa5c06633" providerId="AD" clId="Web-{4A3F7351-6152-4763-9115-A5EEDB2D19F8}" dt="2025-08-14T11:23:03.170" v="1"/>
      <pc:docMkLst>
        <pc:docMk/>
      </pc:docMkLst>
      <pc:sldChg chg="delSp">
        <pc:chgData name="Tine De Neef" userId="S::tine.deneef@leuven.be::6bd026ca-4ff8-4f85-9c7a-713fa5c06633" providerId="AD" clId="Web-{4A3F7351-6152-4763-9115-A5EEDB2D19F8}" dt="2025-08-14T11:23:03.170" v="1"/>
        <pc:sldMkLst>
          <pc:docMk/>
          <pc:sldMk cId="3280010495" sldId="264"/>
        </pc:sldMkLst>
        <pc:spChg chg="del">
          <ac:chgData name="Tine De Neef" userId="S::tine.deneef@leuven.be::6bd026ca-4ff8-4f85-9c7a-713fa5c06633" providerId="AD" clId="Web-{4A3F7351-6152-4763-9115-A5EEDB2D19F8}" dt="2025-08-14T11:23:02.498" v="0"/>
          <ac:spMkLst>
            <pc:docMk/>
            <pc:sldMk cId="3280010495" sldId="264"/>
            <ac:spMk id="5" creationId="{C6E7590F-E11C-9363-C13B-DAEDCFCD8564}"/>
          </ac:spMkLst>
        </pc:spChg>
        <pc:picChg chg="del">
          <ac:chgData name="Tine De Neef" userId="S::tine.deneef@leuven.be::6bd026ca-4ff8-4f85-9c7a-713fa5c06633" providerId="AD" clId="Web-{4A3F7351-6152-4763-9115-A5EEDB2D19F8}" dt="2025-08-14T11:23:03.170" v="1"/>
          <ac:picMkLst>
            <pc:docMk/>
            <pc:sldMk cId="3280010495" sldId="264"/>
            <ac:picMk id="4" creationId="{BC44AEBC-ABF3-B32F-6A24-F41AF17544B2}"/>
          </ac:picMkLst>
        </pc:picChg>
      </pc:sldChg>
    </pc:docChg>
  </pc:docChgLst>
  <pc:docChgLst>
    <pc:chgData name="Inneke Neefs" userId="S::inneke.neefs@leuven.be::f9b51be5-3860-4059-9226-6a55b82882e4" providerId="AD" clId="Web-{138F023F-26D4-247E-3891-B144313AD77F}"/>
    <pc:docChg chg="modSld">
      <pc:chgData name="Inneke Neefs" userId="S::inneke.neefs@leuven.be::f9b51be5-3860-4059-9226-6a55b82882e4" providerId="AD" clId="Web-{138F023F-26D4-247E-3891-B144313AD77F}" dt="2025-08-15T17:53:52.977" v="3" actId="20577"/>
      <pc:docMkLst>
        <pc:docMk/>
      </pc:docMkLst>
      <pc:sldChg chg="modSp">
        <pc:chgData name="Inneke Neefs" userId="S::inneke.neefs@leuven.be::f9b51be5-3860-4059-9226-6a55b82882e4" providerId="AD" clId="Web-{138F023F-26D4-247E-3891-B144313AD77F}" dt="2025-08-15T17:53:52.977" v="3" actId="20577"/>
        <pc:sldMkLst>
          <pc:docMk/>
          <pc:sldMk cId="3280010495" sldId="264"/>
        </pc:sldMkLst>
        <pc:spChg chg="mod">
          <ac:chgData name="Inneke Neefs" userId="S::inneke.neefs@leuven.be::f9b51be5-3860-4059-9226-6a55b82882e4" providerId="AD" clId="Web-{138F023F-26D4-247E-3891-B144313AD77F}" dt="2025-08-15T17:53:52.977" v="3" actId="20577"/>
          <ac:spMkLst>
            <pc:docMk/>
            <pc:sldMk cId="3280010495" sldId="264"/>
            <ac:spMk id="2" creationId="{ED6CDE21-5106-B170-BB1A-5FB6479B5C9F}"/>
          </ac:spMkLst>
        </pc:spChg>
      </pc:sldChg>
    </pc:docChg>
  </pc:docChgLst>
  <pc:docChgLst>
    <pc:chgData name="Tine De Neef" userId="S::tine.deneef@leuven.be::6bd026ca-4ff8-4f85-9c7a-713fa5c06633" providerId="AD" clId="Web-{4CE618C5-56D7-4C17-9EE3-339E17E5C5A0}"/>
    <pc:docChg chg="modSld">
      <pc:chgData name="Tine De Neef" userId="S::tine.deneef@leuven.be::6bd026ca-4ff8-4f85-9c7a-713fa5c06633" providerId="AD" clId="Web-{4CE618C5-56D7-4C17-9EE3-339E17E5C5A0}" dt="2025-08-14T11:54:51.957" v="167" actId="1076"/>
      <pc:docMkLst>
        <pc:docMk/>
      </pc:docMkLst>
      <pc:sldChg chg="addSp delSp modSp">
        <pc:chgData name="Tine De Neef" userId="S::tine.deneef@leuven.be::6bd026ca-4ff8-4f85-9c7a-713fa5c06633" providerId="AD" clId="Web-{4CE618C5-56D7-4C17-9EE3-339E17E5C5A0}" dt="2025-08-14T11:53:38.075" v="151" actId="1076"/>
        <pc:sldMkLst>
          <pc:docMk/>
          <pc:sldMk cId="3017739865" sldId="257"/>
        </pc:sldMkLst>
        <pc:spChg chg="del">
          <ac:chgData name="Tine De Neef" userId="S::tine.deneef@leuven.be::6bd026ca-4ff8-4f85-9c7a-713fa5c06633" providerId="AD" clId="Web-{4CE618C5-56D7-4C17-9EE3-339E17E5C5A0}" dt="2025-08-14T11:51:57.629" v="129"/>
          <ac:spMkLst>
            <pc:docMk/>
            <pc:sldMk cId="3017739865" sldId="257"/>
            <ac:spMk id="5" creationId="{98A9967B-3394-4B25-99CC-D2A6B7BAA75A}"/>
          </ac:spMkLst>
        </pc:spChg>
        <pc:spChg chg="mod">
          <ac:chgData name="Tine De Neef" userId="S::tine.deneef@leuven.be::6bd026ca-4ff8-4f85-9c7a-713fa5c06633" providerId="AD" clId="Web-{4CE618C5-56D7-4C17-9EE3-339E17E5C5A0}" dt="2025-08-14T11:53:08.385" v="148" actId="1076"/>
          <ac:spMkLst>
            <pc:docMk/>
            <pc:sldMk cId="3017739865" sldId="257"/>
            <ac:spMk id="6" creationId="{33BA2C5E-93F6-4A62-A43D-B590624FF271}"/>
          </ac:spMkLst>
        </pc:spChg>
        <pc:spChg chg="add del mod">
          <ac:chgData name="Tine De Neef" userId="S::tine.deneef@leuven.be::6bd026ca-4ff8-4f85-9c7a-713fa5c06633" providerId="AD" clId="Web-{4CE618C5-56D7-4C17-9EE3-339E17E5C5A0}" dt="2025-08-14T11:52:01.473" v="130"/>
          <ac:spMkLst>
            <pc:docMk/>
            <pc:sldMk cId="3017739865" sldId="257"/>
            <ac:spMk id="7" creationId="{5DA4207F-E30B-2E27-F1A0-A6E7D7C012C1}"/>
          </ac:spMkLst>
        </pc:spChg>
        <pc:picChg chg="add mod">
          <ac:chgData name="Tine De Neef" userId="S::tine.deneef@leuven.be::6bd026ca-4ff8-4f85-9c7a-713fa5c06633" providerId="AD" clId="Web-{4CE618C5-56D7-4C17-9EE3-339E17E5C5A0}" dt="2025-08-14T11:53:38.075" v="151" actId="1076"/>
          <ac:picMkLst>
            <pc:docMk/>
            <pc:sldMk cId="3017739865" sldId="257"/>
            <ac:picMk id="2" creationId="{3B7D3D7F-AA8E-4B0C-BC0D-9244A5B68758}"/>
          </ac:picMkLst>
        </pc:picChg>
        <pc:picChg chg="mod">
          <ac:chgData name="Tine De Neef" userId="S::tine.deneef@leuven.be::6bd026ca-4ff8-4f85-9c7a-713fa5c06633" providerId="AD" clId="Web-{4CE618C5-56D7-4C17-9EE3-339E17E5C5A0}" dt="2025-08-14T11:52:27.272" v="138" actId="1076"/>
          <ac:picMkLst>
            <pc:docMk/>
            <pc:sldMk cId="3017739865" sldId="257"/>
            <ac:picMk id="4" creationId="{FE1A93F2-572B-5D73-6E6C-695D1DDD9DAD}"/>
          </ac:picMkLst>
        </pc:picChg>
      </pc:sldChg>
      <pc:sldChg chg="addSp delSp modSp">
        <pc:chgData name="Tine De Neef" userId="S::tine.deneef@leuven.be::6bd026ca-4ff8-4f85-9c7a-713fa5c06633" providerId="AD" clId="Web-{4CE618C5-56D7-4C17-9EE3-339E17E5C5A0}" dt="2025-08-14T11:48:55.661" v="98"/>
        <pc:sldMkLst>
          <pc:docMk/>
          <pc:sldMk cId="3173019621" sldId="260"/>
        </pc:sldMkLst>
        <pc:picChg chg="add del mod">
          <ac:chgData name="Tine De Neef" userId="S::tine.deneef@leuven.be::6bd026ca-4ff8-4f85-9c7a-713fa5c06633" providerId="AD" clId="Web-{4CE618C5-56D7-4C17-9EE3-339E17E5C5A0}" dt="2025-08-14T11:48:55.661" v="98"/>
          <ac:picMkLst>
            <pc:docMk/>
            <pc:sldMk cId="3173019621" sldId="260"/>
            <ac:picMk id="3" creationId="{1D554A49-785F-B929-9F4C-AABEFAADCD6A}"/>
          </ac:picMkLst>
        </pc:picChg>
      </pc:sldChg>
      <pc:sldChg chg="addSp delSp modSp">
        <pc:chgData name="Tine De Neef" userId="S::tine.deneef@leuven.be::6bd026ca-4ff8-4f85-9c7a-713fa5c06633" providerId="AD" clId="Web-{4CE618C5-56D7-4C17-9EE3-339E17E5C5A0}" dt="2025-08-14T11:54:51.957" v="167" actId="1076"/>
        <pc:sldMkLst>
          <pc:docMk/>
          <pc:sldMk cId="4023856444" sldId="262"/>
        </pc:sldMkLst>
        <pc:spChg chg="mod">
          <ac:chgData name="Tine De Neef" userId="S::tine.deneef@leuven.be::6bd026ca-4ff8-4f85-9c7a-713fa5c06633" providerId="AD" clId="Web-{4CE618C5-56D7-4C17-9EE3-339E17E5C5A0}" dt="2025-08-14T11:54:51.957" v="167" actId="1076"/>
          <ac:spMkLst>
            <pc:docMk/>
            <pc:sldMk cId="4023856444" sldId="262"/>
            <ac:spMk id="2" creationId="{A352EEF8-2C09-47B1-850B-2DF6D1907F6E}"/>
          </ac:spMkLst>
        </pc:spChg>
        <pc:spChg chg="del mod">
          <ac:chgData name="Tine De Neef" userId="S::tine.deneef@leuven.be::6bd026ca-4ff8-4f85-9c7a-713fa5c06633" providerId="AD" clId="Web-{4CE618C5-56D7-4C17-9EE3-339E17E5C5A0}" dt="2025-08-14T11:54:19.937" v="159"/>
          <ac:spMkLst>
            <pc:docMk/>
            <pc:sldMk cId="4023856444" sldId="262"/>
            <ac:spMk id="3" creationId="{60EADA76-0128-4F00-BE19-B8C1F073F7EB}"/>
          </ac:spMkLst>
        </pc:spChg>
        <pc:spChg chg="add del mod">
          <ac:chgData name="Tine De Neef" userId="S::tine.deneef@leuven.be::6bd026ca-4ff8-4f85-9c7a-713fa5c06633" providerId="AD" clId="Web-{4CE618C5-56D7-4C17-9EE3-339E17E5C5A0}" dt="2025-08-14T11:54:23.141" v="160"/>
          <ac:spMkLst>
            <pc:docMk/>
            <pc:sldMk cId="4023856444" sldId="262"/>
            <ac:spMk id="7" creationId="{1A8039A2-86B9-F53B-86C6-444E760BB2BC}"/>
          </ac:spMkLst>
        </pc:spChg>
        <pc:picChg chg="add del mod">
          <ac:chgData name="Tine De Neef" userId="S::tine.deneef@leuven.be::6bd026ca-4ff8-4f85-9c7a-713fa5c06633" providerId="AD" clId="Web-{4CE618C5-56D7-4C17-9EE3-339E17E5C5A0}" dt="2025-08-14T11:51:23.470" v="126"/>
          <ac:picMkLst>
            <pc:docMk/>
            <pc:sldMk cId="4023856444" sldId="262"/>
            <ac:picMk id="4" creationId="{98781C0C-BEEC-102B-28E9-FABA0B3FA892}"/>
          </ac:picMkLst>
        </pc:picChg>
        <pc:picChg chg="add mod">
          <ac:chgData name="Tine De Neef" userId="S::tine.deneef@leuven.be::6bd026ca-4ff8-4f85-9c7a-713fa5c06633" providerId="AD" clId="Web-{4CE618C5-56D7-4C17-9EE3-339E17E5C5A0}" dt="2025-08-14T11:54:46.846" v="166" actId="14100"/>
          <ac:picMkLst>
            <pc:docMk/>
            <pc:sldMk cId="4023856444" sldId="262"/>
            <ac:picMk id="5" creationId="{4BBF1D53-69F3-B95B-6E81-4AA4AF00F31C}"/>
          </ac:picMkLst>
        </pc:picChg>
      </pc:sldChg>
      <pc:sldChg chg="addSp delSp modSp mod modClrScheme chgLayout">
        <pc:chgData name="Tine De Neef" userId="S::tine.deneef@leuven.be::6bd026ca-4ff8-4f85-9c7a-713fa5c06633" providerId="AD" clId="Web-{4CE618C5-56D7-4C17-9EE3-339E17E5C5A0}" dt="2025-08-14T11:51:15.251" v="122"/>
        <pc:sldMkLst>
          <pc:docMk/>
          <pc:sldMk cId="707433523" sldId="263"/>
        </pc:sldMkLst>
        <pc:spChg chg="mod">
          <ac:chgData name="Tine De Neef" userId="S::tine.deneef@leuven.be::6bd026ca-4ff8-4f85-9c7a-713fa5c06633" providerId="AD" clId="Web-{4CE618C5-56D7-4C17-9EE3-339E17E5C5A0}" dt="2025-08-14T11:50:58.953" v="117" actId="1076"/>
          <ac:spMkLst>
            <pc:docMk/>
            <pc:sldMk cId="707433523" sldId="263"/>
            <ac:spMk id="2" creationId="{072AA15F-A619-8AA8-3EF1-9173DE5C17F7}"/>
          </ac:spMkLst>
        </pc:spChg>
        <pc:spChg chg="mod">
          <ac:chgData name="Tine De Neef" userId="S::tine.deneef@leuven.be::6bd026ca-4ff8-4f85-9c7a-713fa5c06633" providerId="AD" clId="Web-{4CE618C5-56D7-4C17-9EE3-339E17E5C5A0}" dt="2025-08-14T11:50:58.953" v="115" actId="1076"/>
          <ac:spMkLst>
            <pc:docMk/>
            <pc:sldMk cId="707433523" sldId="263"/>
            <ac:spMk id="6" creationId="{1378A729-2401-48AA-A647-DF363D29634D}"/>
          </ac:spMkLst>
        </pc:spChg>
        <pc:spChg chg="mod">
          <ac:chgData name="Tine De Neef" userId="S::tine.deneef@leuven.be::6bd026ca-4ff8-4f85-9c7a-713fa5c06633" providerId="AD" clId="Web-{4CE618C5-56D7-4C17-9EE3-339E17E5C5A0}" dt="2025-08-14T11:50:58.953" v="116" actId="1076"/>
          <ac:spMkLst>
            <pc:docMk/>
            <pc:sldMk cId="707433523" sldId="263"/>
            <ac:spMk id="7" creationId="{D8A47C45-D456-E739-28F9-D22563567AC2}"/>
          </ac:spMkLst>
        </pc:spChg>
        <pc:spChg chg="add del mod">
          <ac:chgData name="Tine De Neef" userId="S::tine.deneef@leuven.be::6bd026ca-4ff8-4f85-9c7a-713fa5c06633" providerId="AD" clId="Web-{4CE618C5-56D7-4C17-9EE3-339E17E5C5A0}" dt="2025-08-14T11:49:19.679" v="102"/>
          <ac:spMkLst>
            <pc:docMk/>
            <pc:sldMk cId="707433523" sldId="263"/>
            <ac:spMk id="12" creationId="{2A995C60-8205-9692-399E-86B129EDCA1A}"/>
          </ac:spMkLst>
        </pc:spChg>
        <pc:picChg chg="add del mod">
          <ac:chgData name="Tine De Neef" userId="S::tine.deneef@leuven.be::6bd026ca-4ff8-4f85-9c7a-713fa5c06633" providerId="AD" clId="Web-{4CE618C5-56D7-4C17-9EE3-339E17E5C5A0}" dt="2025-08-14T11:51:15.251" v="122"/>
          <ac:picMkLst>
            <pc:docMk/>
            <pc:sldMk cId="707433523" sldId="263"/>
            <ac:picMk id="3" creationId="{CD447DCA-65FD-92AD-AE10-4AABB1AB100C}"/>
          </ac:picMkLst>
        </pc:picChg>
      </pc:sldChg>
      <pc:sldChg chg="addSp delSp modSp modNotes">
        <pc:chgData name="Tine De Neef" userId="S::tine.deneef@leuven.be::6bd026ca-4ff8-4f85-9c7a-713fa5c06633" providerId="AD" clId="Web-{4CE618C5-56D7-4C17-9EE3-339E17E5C5A0}" dt="2025-08-14T11:41:03.186" v="91" actId="1076"/>
        <pc:sldMkLst>
          <pc:docMk/>
          <pc:sldMk cId="3280010495" sldId="264"/>
        </pc:sldMkLst>
        <pc:spChg chg="add mod">
          <ac:chgData name="Tine De Neef" userId="S::tine.deneef@leuven.be::6bd026ca-4ff8-4f85-9c7a-713fa5c06633" providerId="AD" clId="Web-{4CE618C5-56D7-4C17-9EE3-339E17E5C5A0}" dt="2025-08-14T11:41:03.186" v="91" actId="1076"/>
          <ac:spMkLst>
            <pc:docMk/>
            <pc:sldMk cId="3280010495" sldId="264"/>
            <ac:spMk id="3" creationId="{AA94C476-516B-EC81-9B83-E67103179F99}"/>
          </ac:spMkLst>
        </pc:spChg>
        <pc:picChg chg="add del mod">
          <ac:chgData name="Tine De Neef" userId="S::tine.deneef@leuven.be::6bd026ca-4ff8-4f85-9c7a-713fa5c06633" providerId="AD" clId="Web-{4CE618C5-56D7-4C17-9EE3-339E17E5C5A0}" dt="2025-08-14T11:40:47.013" v="85"/>
          <ac:picMkLst>
            <pc:docMk/>
            <pc:sldMk cId="3280010495" sldId="264"/>
            <ac:picMk id="4" creationId="{1B0C9EE9-21D2-A73C-7A64-B0B26F2A45D6}"/>
          </ac:picMkLst>
        </pc:picChg>
        <pc:picChg chg="add mod">
          <ac:chgData name="Tine De Neef" userId="S::tine.deneef@leuven.be::6bd026ca-4ff8-4f85-9c7a-713fa5c06633" providerId="AD" clId="Web-{4CE618C5-56D7-4C17-9EE3-339E17E5C5A0}" dt="2025-08-14T11:41:00.749" v="90" actId="1076"/>
          <ac:picMkLst>
            <pc:docMk/>
            <pc:sldMk cId="3280010495" sldId="264"/>
            <ac:picMk id="5" creationId="{79941F00-4EF2-B671-5F2F-2312904165F0}"/>
          </ac:picMkLst>
        </pc:picChg>
      </pc:sldChg>
    </pc:docChg>
  </pc:docChgLst>
  <pc:docChgLst>
    <pc:chgData name="Tine De Neef" userId="S::tine.deneef@leuven.be::6bd026ca-4ff8-4f85-9c7a-713fa5c06633" providerId="AD" clId="Web-{02FB94A4-1A51-C19E-ECAB-B4BB0B4F3426}"/>
    <pc:docChg chg="modSld">
      <pc:chgData name="Tine De Neef" userId="S::tine.deneef@leuven.be::6bd026ca-4ff8-4f85-9c7a-713fa5c06633" providerId="AD" clId="Web-{02FB94A4-1A51-C19E-ECAB-B4BB0B4F3426}" dt="2025-08-13T11:31:25.323" v="2" actId="1076"/>
      <pc:docMkLst>
        <pc:docMk/>
      </pc:docMkLst>
      <pc:sldChg chg="modSp">
        <pc:chgData name="Tine De Neef" userId="S::tine.deneef@leuven.be::6bd026ca-4ff8-4f85-9c7a-713fa5c06633" providerId="AD" clId="Web-{02FB94A4-1A51-C19E-ECAB-B4BB0B4F3426}" dt="2025-08-13T11:31:25.323" v="2" actId="1076"/>
        <pc:sldMkLst>
          <pc:docMk/>
          <pc:sldMk cId="3280010495" sldId="264"/>
        </pc:sldMkLst>
        <pc:spChg chg="mod">
          <ac:chgData name="Tine De Neef" userId="S::tine.deneef@leuven.be::6bd026ca-4ff8-4f85-9c7a-713fa5c06633" providerId="AD" clId="Web-{02FB94A4-1A51-C19E-ECAB-B4BB0B4F3426}" dt="2025-08-13T11:31:25.323" v="2" actId="1076"/>
          <ac:spMkLst>
            <pc:docMk/>
            <pc:sldMk cId="3280010495" sldId="264"/>
            <ac:spMk id="2" creationId="{ED6CDE21-5106-B170-BB1A-5FB6479B5C9F}"/>
          </ac:spMkLst>
        </pc:spChg>
      </pc:sldChg>
    </pc:docChg>
  </pc:docChgLst>
  <pc:docChgLst>
    <pc:chgData name="Lien De Groef" userId="fdc8dc2f-3c34-4691-bb1d-f5d3692f62c7" providerId="ADAL" clId="{5305F73C-44A6-437B-A205-518F46E4FB01}"/>
    <pc:docChg chg="custSel addSld modSld sldOrd">
      <pc:chgData name="Lien De Groef" userId="fdc8dc2f-3c34-4691-bb1d-f5d3692f62c7" providerId="ADAL" clId="{5305F73C-44A6-437B-A205-518F46E4FB01}" dt="2025-07-29T15:18:44.526" v="736" actId="2710"/>
      <pc:docMkLst>
        <pc:docMk/>
      </pc:docMkLst>
      <pc:sldChg chg="modSp mod">
        <pc:chgData name="Lien De Groef" userId="fdc8dc2f-3c34-4691-bb1d-f5d3692f62c7" providerId="ADAL" clId="{5305F73C-44A6-437B-A205-518F46E4FB01}" dt="2025-07-29T15:00:08.590" v="140" actId="1076"/>
        <pc:sldMkLst>
          <pc:docMk/>
          <pc:sldMk cId="3173019621" sldId="260"/>
        </pc:sldMkLst>
        <pc:spChg chg="mod">
          <ac:chgData name="Lien De Groef" userId="fdc8dc2f-3c34-4691-bb1d-f5d3692f62c7" providerId="ADAL" clId="{5305F73C-44A6-437B-A205-518F46E4FB01}" dt="2025-07-29T15:00:08.590" v="140" actId="1076"/>
          <ac:spMkLst>
            <pc:docMk/>
            <pc:sldMk cId="3173019621" sldId="260"/>
            <ac:spMk id="2" creationId="{402C975A-C1C1-419B-ACD9-8181781CA4BC}"/>
          </ac:spMkLst>
        </pc:spChg>
      </pc:sldChg>
      <pc:sldChg chg="modSp mod">
        <pc:chgData name="Lien De Groef" userId="fdc8dc2f-3c34-4691-bb1d-f5d3692f62c7" providerId="ADAL" clId="{5305F73C-44A6-437B-A205-518F46E4FB01}" dt="2025-07-29T15:01:25.685" v="229" actId="1076"/>
        <pc:sldMkLst>
          <pc:docMk/>
          <pc:sldMk cId="707433523" sldId="263"/>
        </pc:sldMkLst>
        <pc:spChg chg="mod">
          <ac:chgData name="Lien De Groef" userId="fdc8dc2f-3c34-4691-bb1d-f5d3692f62c7" providerId="ADAL" clId="{5305F73C-44A6-437B-A205-518F46E4FB01}" dt="2025-07-29T15:01:25.685" v="229" actId="1076"/>
          <ac:spMkLst>
            <pc:docMk/>
            <pc:sldMk cId="707433523" sldId="263"/>
            <ac:spMk id="2" creationId="{072AA15F-A619-8AA8-3EF1-9173DE5C17F7}"/>
          </ac:spMkLst>
        </pc:spChg>
      </pc:sldChg>
      <pc:sldChg chg="addSp modSp add mod ord modNotesTx">
        <pc:chgData name="Lien De Groef" userId="fdc8dc2f-3c34-4691-bb1d-f5d3692f62c7" providerId="ADAL" clId="{5305F73C-44A6-437B-A205-518F46E4FB01}" dt="2025-07-29T15:18:44.526" v="736" actId="2710"/>
        <pc:sldMkLst>
          <pc:docMk/>
          <pc:sldMk cId="3280010495" sldId="264"/>
        </pc:sldMkLst>
        <pc:spChg chg="mod">
          <ac:chgData name="Lien De Groef" userId="fdc8dc2f-3c34-4691-bb1d-f5d3692f62c7" providerId="ADAL" clId="{5305F73C-44A6-437B-A205-518F46E4FB01}" dt="2025-07-29T15:18:44.526" v="736" actId="2710"/>
          <ac:spMkLst>
            <pc:docMk/>
            <pc:sldMk cId="3280010495" sldId="264"/>
            <ac:spMk id="2" creationId="{ED6CDE21-5106-B170-BB1A-5FB6479B5C9F}"/>
          </ac:spMkLst>
        </pc:spChg>
        <pc:spChg chg="mod">
          <ac:chgData name="Lien De Groef" userId="fdc8dc2f-3c34-4691-bb1d-f5d3692f62c7" providerId="ADAL" clId="{5305F73C-44A6-437B-A205-518F46E4FB01}" dt="2025-07-29T15:08:15.294" v="277" actId="13926"/>
          <ac:spMkLst>
            <pc:docMk/>
            <pc:sldMk cId="3280010495" sldId="264"/>
            <ac:spMk id="7" creationId="{98307EBC-21D5-E08B-FE65-79BCDDBE25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733B4-137A-4116-A028-4C306EE7AD6B}" type="datetimeFigureOut">
              <a:rPr lang="nl-NL" smtClean="0"/>
              <a:t>15-8-2025</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D0E4F-BD0D-4AD9-BE44-707428388000}" type="slidenum">
              <a:rPr lang="nl-NL" smtClean="0"/>
              <a:t>‹#›</a:t>
            </a:fld>
            <a:endParaRPr lang="nl-NL"/>
          </a:p>
        </p:txBody>
      </p:sp>
    </p:spTree>
    <p:extLst>
      <p:ext uri="{BB962C8B-B14F-4D97-AF65-F5344CB8AC3E}">
        <p14:creationId xmlns:p14="http://schemas.microsoft.com/office/powerpoint/2010/main" val="870379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Wij bieden een warme vrijetijdsbesteding, waarin elk kind centraal staat en op een veilige manier kansen krijgt om te spelen, ontspannen &amp; ontplooien. Naast opvang organiseren we elk trimester </a:t>
            </a:r>
            <a:r>
              <a:rPr lang="nl-BE" sz="1200" kern="1200">
                <a:solidFill>
                  <a:schemeClr val="tx1"/>
                </a:solidFill>
                <a:effectLst/>
                <a:latin typeface="+mn-lt"/>
                <a:ea typeface="+mn-ea"/>
                <a:cs typeface="+mn-cs"/>
              </a:rPr>
              <a:t>leuke en leerrijke activiteiten in samenwerking met externe organisaties.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BE" sz="1200" kern="1200">
                <a:solidFill>
                  <a:schemeClr val="tx1"/>
                </a:solidFill>
                <a:effectLst/>
                <a:latin typeface="+mn-lt"/>
                <a:ea typeface="+mn-ea"/>
                <a:cs typeface="+mn-cs"/>
              </a:rPr>
              <a:t>We organiseren opvang voor en na schooltijd en (indien van toepassing op de opvanglocatie) tijdens schoolvrije dagen.</a:t>
            </a:r>
          </a:p>
          <a:p>
            <a:endParaRPr lang="nl-BE"/>
          </a:p>
        </p:txBody>
      </p:sp>
      <p:sp>
        <p:nvSpPr>
          <p:cNvPr id="4" name="Tijdelijke aanduiding voor dianummer 3"/>
          <p:cNvSpPr>
            <a:spLocks noGrp="1"/>
          </p:cNvSpPr>
          <p:nvPr>
            <p:ph type="sldNum" sz="quarter" idx="5"/>
          </p:nvPr>
        </p:nvSpPr>
        <p:spPr/>
        <p:txBody>
          <a:bodyPr/>
          <a:lstStyle/>
          <a:p>
            <a:fld id="{726D0E4F-BD0D-4AD9-BE44-707428388000}" type="slidenum">
              <a:rPr lang="nl-NL" smtClean="0"/>
              <a:t>1</a:t>
            </a:fld>
            <a:endParaRPr lang="nl-NL"/>
          </a:p>
        </p:txBody>
      </p:sp>
    </p:spTree>
    <p:extLst>
      <p:ext uri="{BB962C8B-B14F-4D97-AF65-F5344CB8AC3E}">
        <p14:creationId xmlns:p14="http://schemas.microsoft.com/office/powerpoint/2010/main" val="383728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513C3-BE51-C697-4D43-626030C4EB1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0DD022-B107-A393-B688-F1CE44DA83D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C9D3310C-4EF8-19D4-A99C-50BD23EE329B}"/>
              </a:ext>
            </a:extLst>
          </p:cNvPr>
          <p:cNvSpPr>
            <a:spLocks noGrp="1"/>
          </p:cNvSpPr>
          <p:nvPr>
            <p:ph type="body" idx="1"/>
          </p:nvPr>
        </p:nvSpPr>
        <p:spPr/>
        <p:txBody>
          <a:bodyPr/>
          <a:lstStyle/>
          <a:p>
            <a:r>
              <a:rPr lang="nl-BE">
                <a:ea typeface="Calibri"/>
                <a:cs typeface="Calibri"/>
              </a:rPr>
              <a:t>De geel gearceerde woorden moeten aangepast worden (naam van je school en locatie van de opvangposter).</a:t>
            </a:r>
          </a:p>
        </p:txBody>
      </p:sp>
      <p:sp>
        <p:nvSpPr>
          <p:cNvPr id="4" name="Tijdelijke aanduiding voor dianummer 3">
            <a:extLst>
              <a:ext uri="{FF2B5EF4-FFF2-40B4-BE49-F238E27FC236}">
                <a16:creationId xmlns:a16="http://schemas.microsoft.com/office/drawing/2014/main" id="{2FD65FB5-079C-7030-DB60-29C450DF70A6}"/>
              </a:ext>
            </a:extLst>
          </p:cNvPr>
          <p:cNvSpPr>
            <a:spLocks noGrp="1"/>
          </p:cNvSpPr>
          <p:nvPr>
            <p:ph type="sldNum" sz="quarter" idx="5"/>
          </p:nvPr>
        </p:nvSpPr>
        <p:spPr/>
        <p:txBody>
          <a:bodyPr/>
          <a:lstStyle/>
          <a:p>
            <a:fld id="{726D0E4F-BD0D-4AD9-BE44-707428388000}" type="slidenum">
              <a:rPr lang="nl-NL" smtClean="0"/>
              <a:t>2</a:t>
            </a:fld>
            <a:endParaRPr lang="nl-NL"/>
          </a:p>
        </p:txBody>
      </p:sp>
    </p:spTree>
    <p:extLst>
      <p:ext uri="{BB962C8B-B14F-4D97-AF65-F5344CB8AC3E}">
        <p14:creationId xmlns:p14="http://schemas.microsoft.com/office/powerpoint/2010/main" val="1905502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Je kind is automatisch ingeschreven voor de opvang. Je moet dus niet op voorhand laten weten wanneer je kind naar de opvang zal komen. </a:t>
            </a:r>
          </a:p>
          <a:p>
            <a:r>
              <a:rPr lang="nl-BE"/>
              <a:t>Voor de activiteiten moet je je kind wel aanmelden, dit kan via de ouderzone.</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Belangrijk: zeg altijd tegen een kinderbegeleider wanneer je je kind brengt of ophaalt. Zo registreren we de juiste opvanguren. Doe je dit niet, dan kan het zijn dat de volledige opvangduur aangerekend wordt.</a:t>
            </a:r>
          </a:p>
          <a:p>
            <a:endParaRPr lang="nl-BE"/>
          </a:p>
          <a:p>
            <a:r>
              <a:rPr lang="nl-BE"/>
              <a:t>Je ouderzone activeren: na de inschrijving krijg je een e-mail met de inloggegevens. </a:t>
            </a:r>
          </a:p>
          <a:p>
            <a:r>
              <a:rPr lang="nl-BE"/>
              <a:t>Controleer je gegevens op je ouderzone zoals rijksregisternummer, contactgegevens en vragenlijsten.</a:t>
            </a:r>
          </a:p>
          <a:p>
            <a:endParaRPr lang="nl-BE"/>
          </a:p>
        </p:txBody>
      </p:sp>
      <p:sp>
        <p:nvSpPr>
          <p:cNvPr id="4" name="Tijdelijke aanduiding voor dianummer 3"/>
          <p:cNvSpPr>
            <a:spLocks noGrp="1"/>
          </p:cNvSpPr>
          <p:nvPr>
            <p:ph type="sldNum" sz="quarter" idx="5"/>
          </p:nvPr>
        </p:nvSpPr>
        <p:spPr/>
        <p:txBody>
          <a:bodyPr/>
          <a:lstStyle/>
          <a:p>
            <a:fld id="{726D0E4F-BD0D-4AD9-BE44-707428388000}" type="slidenum">
              <a:rPr lang="nl-NL" smtClean="0"/>
              <a:t>3</a:t>
            </a:fld>
            <a:endParaRPr lang="nl-NL"/>
          </a:p>
        </p:txBody>
      </p:sp>
    </p:spTree>
    <p:extLst>
      <p:ext uri="{BB962C8B-B14F-4D97-AF65-F5344CB8AC3E}">
        <p14:creationId xmlns:p14="http://schemas.microsoft.com/office/powerpoint/2010/main" val="225783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2C2D7-B077-7E3C-50C4-62C0E66E083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77DA3ED-C627-0E39-DBFF-22BAF4562D5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ED58994-1035-F06A-F94E-107DD8A5A080}"/>
              </a:ext>
            </a:extLst>
          </p:cNvPr>
          <p:cNvSpPr>
            <a:spLocks noGrp="1"/>
          </p:cNvSpPr>
          <p:nvPr>
            <p:ph type="body" idx="1"/>
          </p:nvPr>
        </p:nvSpPr>
        <p:spPr/>
        <p:txBody>
          <a:bodyPr/>
          <a:lstStyle/>
          <a:p>
            <a:r>
              <a:rPr lang="nl-BE" dirty="0"/>
              <a:t>Contactgegevens nog aan te passen. </a:t>
            </a:r>
          </a:p>
        </p:txBody>
      </p:sp>
      <p:sp>
        <p:nvSpPr>
          <p:cNvPr id="4" name="Tijdelijke aanduiding voor dianummer 3">
            <a:extLst>
              <a:ext uri="{FF2B5EF4-FFF2-40B4-BE49-F238E27FC236}">
                <a16:creationId xmlns:a16="http://schemas.microsoft.com/office/drawing/2014/main" id="{8E7D2B1C-61C3-7EA1-F3BC-A35EA257D4DB}"/>
              </a:ext>
            </a:extLst>
          </p:cNvPr>
          <p:cNvSpPr>
            <a:spLocks noGrp="1"/>
          </p:cNvSpPr>
          <p:nvPr>
            <p:ph type="sldNum" sz="quarter" idx="5"/>
          </p:nvPr>
        </p:nvSpPr>
        <p:spPr/>
        <p:txBody>
          <a:bodyPr/>
          <a:lstStyle/>
          <a:p>
            <a:fld id="{726D0E4F-BD0D-4AD9-BE44-707428388000}" type="slidenum">
              <a:rPr lang="nl-NL" smtClean="0"/>
              <a:t>4</a:t>
            </a:fld>
            <a:endParaRPr lang="nl-NL"/>
          </a:p>
        </p:txBody>
      </p:sp>
    </p:spTree>
    <p:extLst>
      <p:ext uri="{BB962C8B-B14F-4D97-AF65-F5344CB8AC3E}">
        <p14:creationId xmlns:p14="http://schemas.microsoft.com/office/powerpoint/2010/main" val="2169980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EC0C-E412-43B3-A2B3-1C58DE8FF222}"/>
              </a:ext>
            </a:extLst>
          </p:cNvPr>
          <p:cNvSpPr>
            <a:spLocks noGrp="1"/>
          </p:cNvSpPr>
          <p:nvPr>
            <p:ph type="ctrTitle" hasCustomPrompt="1"/>
          </p:nvPr>
        </p:nvSpPr>
        <p:spPr>
          <a:xfrm>
            <a:off x="824401" y="824399"/>
            <a:ext cx="4481024" cy="958363"/>
          </a:xfrm>
        </p:spPr>
        <p:txBody>
          <a:bodyPr anchor="t" anchorCtr="0">
            <a:noAutofit/>
          </a:bodyPr>
          <a:lstStyle>
            <a:lvl1pPr algn="l">
              <a:defRPr sz="3500"/>
            </a:lvl1pPr>
          </a:lstStyle>
          <a:p>
            <a:r>
              <a:rPr lang="en-BE" err="1"/>
              <a:t>titel</a:t>
            </a:r>
            <a:r>
              <a:rPr lang="en-BE"/>
              <a:t> van de </a:t>
            </a:r>
            <a:r>
              <a:rPr lang="en-BE" err="1"/>
              <a:t>presentatie</a:t>
            </a:r>
            <a:endParaRPr lang="nl-NL"/>
          </a:p>
        </p:txBody>
      </p:sp>
      <p:sp>
        <p:nvSpPr>
          <p:cNvPr id="3" name="Subtitle 2">
            <a:extLst>
              <a:ext uri="{FF2B5EF4-FFF2-40B4-BE49-F238E27FC236}">
                <a16:creationId xmlns:a16="http://schemas.microsoft.com/office/drawing/2014/main" id="{7E579AE5-55B7-4CAE-A5E7-5ABE01149032}"/>
              </a:ext>
            </a:extLst>
          </p:cNvPr>
          <p:cNvSpPr>
            <a:spLocks noGrp="1"/>
          </p:cNvSpPr>
          <p:nvPr>
            <p:ph type="subTitle" idx="1" hasCustomPrompt="1"/>
          </p:nvPr>
        </p:nvSpPr>
        <p:spPr>
          <a:xfrm>
            <a:off x="824400" y="1782762"/>
            <a:ext cx="4481024" cy="1655762"/>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BE" err="1"/>
              <a:t>subtitel</a:t>
            </a:r>
            <a:endParaRPr lang="nl-NL"/>
          </a:p>
        </p:txBody>
      </p:sp>
      <p:pic>
        <p:nvPicPr>
          <p:cNvPr id="8" name="Picture 7">
            <a:extLst>
              <a:ext uri="{FF2B5EF4-FFF2-40B4-BE49-F238E27FC236}">
                <a16:creationId xmlns:a16="http://schemas.microsoft.com/office/drawing/2014/main" id="{4764513D-AEE7-4450-A720-AFE32B5BCD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0" y="0"/>
            <a:ext cx="6096000" cy="6857999"/>
          </a:xfrm>
          <a:prstGeom prst="rect">
            <a:avLst/>
          </a:prstGeom>
        </p:spPr>
      </p:pic>
      <p:pic>
        <p:nvPicPr>
          <p:cNvPr id="10" name="Graphic 9">
            <a:extLst>
              <a:ext uri="{FF2B5EF4-FFF2-40B4-BE49-F238E27FC236}">
                <a16:creationId xmlns:a16="http://schemas.microsoft.com/office/drawing/2014/main" id="{EE3957B0-E529-48BA-B47D-42E2E988DB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00" y="4809600"/>
            <a:ext cx="1029600" cy="1222394"/>
          </a:xfrm>
          <a:prstGeom prst="rect">
            <a:avLst/>
          </a:prstGeom>
        </p:spPr>
      </p:pic>
    </p:spTree>
    <p:extLst>
      <p:ext uri="{BB962C8B-B14F-4D97-AF65-F5344CB8AC3E}">
        <p14:creationId xmlns:p14="http://schemas.microsoft.com/office/powerpoint/2010/main" val="332248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3">
    <p:bg>
      <p:bgRef idx="1001">
        <a:schemeClr val="bg2"/>
      </p:bgRef>
    </p:bg>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67F8E650-CC20-4C97-BB28-53F971784744}"/>
              </a:ext>
            </a:extLst>
          </p:cNvPr>
          <p:cNvSpPr>
            <a:spLocks noGrp="1"/>
          </p:cNvSpPr>
          <p:nvPr>
            <p:ph type="pic" sz="quarter" idx="14"/>
          </p:nvPr>
        </p:nvSpPr>
        <p:spPr>
          <a:xfrm>
            <a:off x="0" y="0"/>
            <a:ext cx="12192000" cy="6858000"/>
          </a:xfrm>
          <a:solidFill>
            <a:srgbClr val="F2F2F2"/>
          </a:solidFill>
        </p:spPr>
        <p:txBody>
          <a:bodyPr tIns="360000"/>
          <a:lstStyle>
            <a:lvl1pPr marL="0" indent="0" algn="ctr">
              <a:buFont typeface="Arial" panose="020B0604020202020204" pitchFamily="34" charset="0"/>
              <a:buNone/>
              <a:defRPr>
                <a:solidFill>
                  <a:schemeClr val="tx1"/>
                </a:solidFill>
              </a:defRPr>
            </a:lvl1pPr>
          </a:lstStyle>
          <a:p>
            <a:r>
              <a:rPr lang="nl-NL"/>
              <a:t>Klik op het pictogram als u een afbeelding wilt toevoegen</a:t>
            </a:r>
          </a:p>
        </p:txBody>
      </p:sp>
      <p:sp>
        <p:nvSpPr>
          <p:cNvPr id="2" name="Title 1">
            <a:extLst>
              <a:ext uri="{FF2B5EF4-FFF2-40B4-BE49-F238E27FC236}">
                <a16:creationId xmlns:a16="http://schemas.microsoft.com/office/drawing/2014/main" id="{614D3380-0A5E-4C3F-896D-8815D4EF854C}"/>
              </a:ext>
            </a:extLst>
          </p:cNvPr>
          <p:cNvSpPr>
            <a:spLocks noGrp="1"/>
          </p:cNvSpPr>
          <p:nvPr>
            <p:ph type="title" hasCustomPrompt="1"/>
          </p:nvPr>
        </p:nvSpPr>
        <p:spPr>
          <a:xfrm>
            <a:off x="824400" y="824400"/>
            <a:ext cx="4604400" cy="5205600"/>
          </a:xfrm>
        </p:spPr>
        <p:txBody>
          <a:bodyPr anchor="b">
            <a:normAutofit/>
          </a:bodyPr>
          <a:lstStyle>
            <a:lvl1pPr>
              <a:lnSpc>
                <a:spcPct val="100000"/>
              </a:lnSpc>
              <a:defRPr sz="3500">
                <a:solidFill>
                  <a:schemeClr val="bg2"/>
                </a:solidFill>
              </a:defRPr>
            </a:lvl1pPr>
          </a:lstStyle>
          <a:p>
            <a:r>
              <a:rPr lang="en-BE" err="1"/>
              <a:t>Typ</a:t>
            </a:r>
            <a:r>
              <a:rPr lang="en-BE"/>
              <a:t> </a:t>
            </a:r>
            <a:r>
              <a:rPr lang="en-BE" err="1"/>
              <a:t>hier</a:t>
            </a:r>
            <a:r>
              <a:rPr lang="en-BE"/>
              <a:t> </a:t>
            </a:r>
            <a:r>
              <a:rPr lang="en-BE" err="1"/>
              <a:t>een</a:t>
            </a:r>
            <a:r>
              <a:rPr lang="en-BE"/>
              <a:t> quote of statement </a:t>
            </a:r>
            <a:r>
              <a:rPr lang="en-BE" err="1"/>
              <a:t>en</a:t>
            </a:r>
            <a:r>
              <a:rPr lang="en-BE"/>
              <a:t> </a:t>
            </a:r>
            <a:r>
              <a:rPr lang="en-BE" err="1"/>
              <a:t>plaats</a:t>
            </a:r>
            <a:r>
              <a:rPr lang="en-BE"/>
              <a:t> </a:t>
            </a:r>
            <a:r>
              <a:rPr lang="en-BE" err="1"/>
              <a:t>een</a:t>
            </a:r>
            <a:r>
              <a:rPr lang="en-BE"/>
              <a:t> full screen </a:t>
            </a:r>
            <a:r>
              <a:rPr lang="en-BE" err="1"/>
              <a:t>foto</a:t>
            </a:r>
            <a:endParaRPr lang="nl-NL"/>
          </a:p>
        </p:txBody>
      </p:sp>
    </p:spTree>
    <p:extLst>
      <p:ext uri="{BB962C8B-B14F-4D97-AF65-F5344CB8AC3E}">
        <p14:creationId xmlns:p14="http://schemas.microsoft.com/office/powerpoint/2010/main" val="4148406588"/>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4">
    <p:bg>
      <p:bgRef idx="1001">
        <a:schemeClr val="bg2"/>
      </p:bgRef>
    </p:bg>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9A0BE32C-AAB9-49D5-A87E-662996CAFDCC}"/>
              </a:ext>
            </a:extLst>
          </p:cNvPr>
          <p:cNvSpPr>
            <a:spLocks noGrp="1"/>
          </p:cNvSpPr>
          <p:nvPr>
            <p:ph type="pic" sz="quarter" idx="14"/>
          </p:nvPr>
        </p:nvSpPr>
        <p:spPr>
          <a:xfrm>
            <a:off x="0" y="0"/>
            <a:ext cx="12192000" cy="6858000"/>
          </a:xfrm>
          <a:custGeom>
            <a:avLst/>
            <a:gdLst>
              <a:gd name="connsiteX0" fmla="*/ 824400 w 12192000"/>
              <a:gd name="connsiteY0" fmla="*/ 838110 h 6858000"/>
              <a:gd name="connsiteX1" fmla="*/ 824400 w 12192000"/>
              <a:gd name="connsiteY1" fmla="*/ 1512000 h 6858000"/>
              <a:gd name="connsiteX2" fmla="*/ 2620938 w 12192000"/>
              <a:gd name="connsiteY2" fmla="*/ 1512000 h 6858000"/>
              <a:gd name="connsiteX3" fmla="*/ 2620938 w 12192000"/>
              <a:gd name="connsiteY3" fmla="*/ 838110 h 6858000"/>
              <a:gd name="connsiteX4" fmla="*/ 0 w 12192000"/>
              <a:gd name="connsiteY4" fmla="*/ 0 h 6858000"/>
              <a:gd name="connsiteX5" fmla="*/ 12192000 w 12192000"/>
              <a:gd name="connsiteY5" fmla="*/ 0 h 6858000"/>
              <a:gd name="connsiteX6" fmla="*/ 12192000 w 12192000"/>
              <a:gd name="connsiteY6" fmla="*/ 6858000 h 6858000"/>
              <a:gd name="connsiteX7" fmla="*/ 4770001 w 12192000"/>
              <a:gd name="connsiteY7" fmla="*/ 6858000 h 6858000"/>
              <a:gd name="connsiteX8" fmla="*/ 4770001 w 12192000"/>
              <a:gd name="connsiteY8" fmla="*/ 5718251 h 6858000"/>
              <a:gd name="connsiteX9" fmla="*/ 2880000 w 12192000"/>
              <a:gd name="connsiteY9" fmla="*/ 5718251 h 6858000"/>
              <a:gd name="connsiteX10" fmla="*/ 2880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824400" y="838110"/>
                </a:moveTo>
                <a:lnTo>
                  <a:pt x="824400" y="1512000"/>
                </a:lnTo>
                <a:lnTo>
                  <a:pt x="2620938" y="1512000"/>
                </a:lnTo>
                <a:lnTo>
                  <a:pt x="2620938" y="838110"/>
                </a:lnTo>
                <a:close/>
                <a:moveTo>
                  <a:pt x="0" y="0"/>
                </a:moveTo>
                <a:lnTo>
                  <a:pt x="12192000" y="0"/>
                </a:lnTo>
                <a:lnTo>
                  <a:pt x="12192000" y="6858000"/>
                </a:lnTo>
                <a:lnTo>
                  <a:pt x="4770001" y="6858000"/>
                </a:lnTo>
                <a:lnTo>
                  <a:pt x="4770001" y="5718251"/>
                </a:lnTo>
                <a:lnTo>
                  <a:pt x="2880000" y="5718251"/>
                </a:lnTo>
                <a:lnTo>
                  <a:pt x="2880000" y="6858000"/>
                </a:lnTo>
                <a:lnTo>
                  <a:pt x="0" y="6858000"/>
                </a:lnTo>
                <a:close/>
              </a:path>
            </a:pathLst>
          </a:custGeom>
          <a:solidFill>
            <a:srgbClr val="F2F2F2"/>
          </a:solidFill>
        </p:spPr>
        <p:txBody>
          <a:bodyPr wrap="square" tIns="360000">
            <a:noAutofit/>
          </a:bodyPr>
          <a:lstStyle>
            <a:lvl1pPr marL="0" indent="0" algn="ctr">
              <a:buFont typeface="Arial" panose="020B0604020202020204" pitchFamily="34" charset="0"/>
              <a:buNone/>
              <a:defRPr>
                <a:solidFill>
                  <a:schemeClr val="tx1"/>
                </a:solidFill>
              </a:defRPr>
            </a:lvl1pPr>
          </a:lstStyle>
          <a:p>
            <a:r>
              <a:rPr lang="nl-NL"/>
              <a:t>Klik op het pictogram als u een afbeelding wilt toevoegen</a:t>
            </a:r>
          </a:p>
        </p:txBody>
      </p:sp>
      <p:sp>
        <p:nvSpPr>
          <p:cNvPr id="2" name="Title 1">
            <a:extLst>
              <a:ext uri="{FF2B5EF4-FFF2-40B4-BE49-F238E27FC236}">
                <a16:creationId xmlns:a16="http://schemas.microsoft.com/office/drawing/2014/main" id="{614D3380-0A5E-4C3F-896D-8815D4EF854C}"/>
              </a:ext>
            </a:extLst>
          </p:cNvPr>
          <p:cNvSpPr>
            <a:spLocks noGrp="1"/>
          </p:cNvSpPr>
          <p:nvPr>
            <p:ph type="title" hasCustomPrompt="1"/>
          </p:nvPr>
        </p:nvSpPr>
        <p:spPr>
          <a:xfrm>
            <a:off x="824400" y="1688400"/>
            <a:ext cx="3945600" cy="3859200"/>
          </a:xfrm>
          <a:solidFill>
            <a:schemeClr val="bg2"/>
          </a:solidFill>
        </p:spPr>
        <p:txBody>
          <a:bodyPr lIns="288000" tIns="288000" rIns="288000" bIns="288000" anchor="t">
            <a:normAutofit/>
          </a:bodyPr>
          <a:lstStyle>
            <a:lvl1pPr>
              <a:lnSpc>
                <a:spcPct val="100000"/>
              </a:lnSpc>
              <a:defRPr sz="3500">
                <a:solidFill>
                  <a:schemeClr val="tx1"/>
                </a:solidFill>
              </a:defRPr>
            </a:lvl1pPr>
          </a:lstStyle>
          <a:p>
            <a:r>
              <a:rPr lang="en-BE" err="1"/>
              <a:t>Typ</a:t>
            </a:r>
            <a:r>
              <a:rPr lang="en-BE"/>
              <a:t> </a:t>
            </a:r>
            <a:r>
              <a:rPr lang="en-BE" err="1"/>
              <a:t>hier</a:t>
            </a:r>
            <a:r>
              <a:rPr lang="en-BE"/>
              <a:t> </a:t>
            </a:r>
            <a:r>
              <a:rPr lang="en-BE" err="1"/>
              <a:t>een</a:t>
            </a:r>
            <a:r>
              <a:rPr lang="en-BE"/>
              <a:t> quote of statement </a:t>
            </a:r>
            <a:r>
              <a:rPr lang="en-BE" err="1"/>
              <a:t>en</a:t>
            </a:r>
            <a:r>
              <a:rPr lang="en-BE"/>
              <a:t> </a:t>
            </a:r>
            <a:r>
              <a:rPr lang="en-BE" err="1"/>
              <a:t>plaats</a:t>
            </a:r>
            <a:r>
              <a:rPr lang="en-BE"/>
              <a:t> </a:t>
            </a:r>
            <a:r>
              <a:rPr lang="en-BE" err="1"/>
              <a:t>een</a:t>
            </a:r>
            <a:r>
              <a:rPr lang="en-BE"/>
              <a:t> full screen </a:t>
            </a:r>
            <a:r>
              <a:rPr lang="en-BE" err="1"/>
              <a:t>foto</a:t>
            </a:r>
            <a:endParaRPr lang="nl-NL"/>
          </a:p>
        </p:txBody>
      </p:sp>
      <p:sp>
        <p:nvSpPr>
          <p:cNvPr id="3" name="Rectangle 2">
            <a:extLst>
              <a:ext uri="{FF2B5EF4-FFF2-40B4-BE49-F238E27FC236}">
                <a16:creationId xmlns:a16="http://schemas.microsoft.com/office/drawing/2014/main" id="{C190A997-67B6-401F-8C28-5E7EC6691E4D}"/>
              </a:ext>
            </a:extLst>
          </p:cNvPr>
          <p:cNvSpPr>
            <a:spLocks noChangeAspect="1"/>
          </p:cNvSpPr>
          <p:nvPr userDrawn="1"/>
        </p:nvSpPr>
        <p:spPr>
          <a:xfrm>
            <a:off x="2880000" y="5724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tangle 4">
            <a:extLst>
              <a:ext uri="{FF2B5EF4-FFF2-40B4-BE49-F238E27FC236}">
                <a16:creationId xmlns:a16="http://schemas.microsoft.com/office/drawing/2014/main" id="{5A9765B9-9906-43F6-B3F0-F742A9AEFF3F}"/>
              </a:ext>
            </a:extLst>
          </p:cNvPr>
          <p:cNvSpPr>
            <a:spLocks noChangeAspect="1"/>
          </p:cNvSpPr>
          <p:nvPr userDrawn="1"/>
        </p:nvSpPr>
        <p:spPr>
          <a:xfrm>
            <a:off x="2880000" y="6102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tangle 5">
            <a:extLst>
              <a:ext uri="{FF2B5EF4-FFF2-40B4-BE49-F238E27FC236}">
                <a16:creationId xmlns:a16="http://schemas.microsoft.com/office/drawing/2014/main" id="{92D60508-1BE2-49C8-B327-0304A3614265}"/>
              </a:ext>
            </a:extLst>
          </p:cNvPr>
          <p:cNvSpPr>
            <a:spLocks noChangeAspect="1"/>
          </p:cNvSpPr>
          <p:nvPr userDrawn="1"/>
        </p:nvSpPr>
        <p:spPr>
          <a:xfrm>
            <a:off x="2880000" y="6480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13201D1E-D57A-4ECD-94CA-32F063AB9F67}"/>
              </a:ext>
            </a:extLst>
          </p:cNvPr>
          <p:cNvSpPr>
            <a:spLocks noChangeAspect="1"/>
          </p:cNvSpPr>
          <p:nvPr userDrawn="1"/>
        </p:nvSpPr>
        <p:spPr>
          <a:xfrm>
            <a:off x="3258000" y="5724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658A1A9B-7034-4320-A033-DDD492EF7BE8}"/>
              </a:ext>
            </a:extLst>
          </p:cNvPr>
          <p:cNvSpPr>
            <a:spLocks noChangeAspect="1"/>
          </p:cNvSpPr>
          <p:nvPr userDrawn="1"/>
        </p:nvSpPr>
        <p:spPr>
          <a:xfrm>
            <a:off x="3258000" y="6102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525FECE7-495F-4A15-B8F8-886F25294D9C}"/>
              </a:ext>
            </a:extLst>
          </p:cNvPr>
          <p:cNvSpPr>
            <a:spLocks noChangeAspect="1"/>
          </p:cNvSpPr>
          <p:nvPr userDrawn="1"/>
        </p:nvSpPr>
        <p:spPr>
          <a:xfrm>
            <a:off x="3258000" y="6480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695971F4-B175-46B1-86C0-953B88C32E20}"/>
              </a:ext>
            </a:extLst>
          </p:cNvPr>
          <p:cNvSpPr>
            <a:spLocks noChangeAspect="1"/>
          </p:cNvSpPr>
          <p:nvPr userDrawn="1"/>
        </p:nvSpPr>
        <p:spPr>
          <a:xfrm>
            <a:off x="3636000" y="5724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AB98F0A2-45B9-445E-9958-DB993A7AF26A}"/>
              </a:ext>
            </a:extLst>
          </p:cNvPr>
          <p:cNvSpPr>
            <a:spLocks noChangeAspect="1"/>
          </p:cNvSpPr>
          <p:nvPr userDrawn="1"/>
        </p:nvSpPr>
        <p:spPr>
          <a:xfrm>
            <a:off x="3636000" y="6102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C28307E0-8B42-4222-90F2-04AE070A37E4}"/>
              </a:ext>
            </a:extLst>
          </p:cNvPr>
          <p:cNvSpPr>
            <a:spLocks noChangeAspect="1"/>
          </p:cNvSpPr>
          <p:nvPr userDrawn="1"/>
        </p:nvSpPr>
        <p:spPr>
          <a:xfrm>
            <a:off x="3636000" y="6480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DF340EF5-47FF-4B18-ABEC-E072D03828B6}"/>
              </a:ext>
            </a:extLst>
          </p:cNvPr>
          <p:cNvSpPr>
            <a:spLocks noChangeAspect="1"/>
          </p:cNvSpPr>
          <p:nvPr userDrawn="1"/>
        </p:nvSpPr>
        <p:spPr>
          <a:xfrm>
            <a:off x="4014000" y="5724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EE74C448-8030-41DE-B47A-AC6C271362DF}"/>
              </a:ext>
            </a:extLst>
          </p:cNvPr>
          <p:cNvSpPr>
            <a:spLocks noChangeAspect="1"/>
          </p:cNvSpPr>
          <p:nvPr userDrawn="1"/>
        </p:nvSpPr>
        <p:spPr>
          <a:xfrm>
            <a:off x="4014000" y="6102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0932ACEE-935D-4BA6-8F9C-5FFB3EBB8221}"/>
              </a:ext>
            </a:extLst>
          </p:cNvPr>
          <p:cNvSpPr>
            <a:spLocks noChangeAspect="1"/>
          </p:cNvSpPr>
          <p:nvPr userDrawn="1"/>
        </p:nvSpPr>
        <p:spPr>
          <a:xfrm>
            <a:off x="4014000" y="6480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40653788-E2C6-4C36-8502-D06EA01390C4}"/>
              </a:ext>
            </a:extLst>
          </p:cNvPr>
          <p:cNvSpPr>
            <a:spLocks noChangeAspect="1"/>
          </p:cNvSpPr>
          <p:nvPr userDrawn="1"/>
        </p:nvSpPr>
        <p:spPr>
          <a:xfrm>
            <a:off x="4392000" y="5724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17">
            <a:extLst>
              <a:ext uri="{FF2B5EF4-FFF2-40B4-BE49-F238E27FC236}">
                <a16:creationId xmlns:a16="http://schemas.microsoft.com/office/drawing/2014/main" id="{2D81AFC9-49A8-4EF9-A35E-FD75A113D3A5}"/>
              </a:ext>
            </a:extLst>
          </p:cNvPr>
          <p:cNvSpPr>
            <a:spLocks noChangeAspect="1"/>
          </p:cNvSpPr>
          <p:nvPr userDrawn="1"/>
        </p:nvSpPr>
        <p:spPr>
          <a:xfrm>
            <a:off x="4392000" y="6102000"/>
            <a:ext cx="378000" cy="378000"/>
          </a:xfrm>
          <a:prstGeom prst="rect">
            <a:avLst/>
          </a:prstGeom>
          <a:solidFill>
            <a:srgbClr val="33A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extLst>
              <a:ext uri="{FF2B5EF4-FFF2-40B4-BE49-F238E27FC236}">
                <a16:creationId xmlns:a16="http://schemas.microsoft.com/office/drawing/2014/main" id="{85DC8BC8-8DBD-44D5-8B97-8BA6D2ADB7DC}"/>
              </a:ext>
            </a:extLst>
          </p:cNvPr>
          <p:cNvSpPr>
            <a:spLocks noChangeAspect="1"/>
          </p:cNvSpPr>
          <p:nvPr userDrawn="1"/>
        </p:nvSpPr>
        <p:spPr>
          <a:xfrm>
            <a:off x="4392000" y="6480000"/>
            <a:ext cx="378000" cy="37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Freeform: Shape 21">
            <a:extLst>
              <a:ext uri="{FF2B5EF4-FFF2-40B4-BE49-F238E27FC236}">
                <a16:creationId xmlns:a16="http://schemas.microsoft.com/office/drawing/2014/main" id="{C0B1C029-F4C5-4D78-834A-173DD05BCE75}"/>
              </a:ext>
            </a:extLst>
          </p:cNvPr>
          <p:cNvSpPr/>
          <p:nvPr/>
        </p:nvSpPr>
        <p:spPr>
          <a:xfrm>
            <a:off x="824403" y="838111"/>
            <a:ext cx="1796538" cy="679636"/>
          </a:xfrm>
          <a:custGeom>
            <a:avLst/>
            <a:gdLst>
              <a:gd name="connsiteX0" fmla="*/ 0 w 1796538"/>
              <a:gd name="connsiteY0" fmla="*/ 0 h 679636"/>
              <a:gd name="connsiteX1" fmla="*/ 1796538 w 1796538"/>
              <a:gd name="connsiteY1" fmla="*/ 0 h 679636"/>
              <a:gd name="connsiteX2" fmla="*/ 1796538 w 1796538"/>
              <a:gd name="connsiteY2" fmla="*/ 679636 h 679636"/>
              <a:gd name="connsiteX3" fmla="*/ 0 w 1796538"/>
              <a:gd name="connsiteY3" fmla="*/ 679636 h 679636"/>
            </a:gdLst>
            <a:ahLst/>
            <a:cxnLst>
              <a:cxn ang="0">
                <a:pos x="connsiteX0" y="connsiteY0"/>
              </a:cxn>
              <a:cxn ang="0">
                <a:pos x="connsiteX1" y="connsiteY1"/>
              </a:cxn>
              <a:cxn ang="0">
                <a:pos x="connsiteX2" y="connsiteY2"/>
              </a:cxn>
              <a:cxn ang="0">
                <a:pos x="connsiteX3" y="connsiteY3"/>
              </a:cxn>
            </a:cxnLst>
            <a:rect l="l" t="t" r="r" b="b"/>
            <a:pathLst>
              <a:path w="1796538" h="679636">
                <a:moveTo>
                  <a:pt x="0" y="0"/>
                </a:moveTo>
                <a:lnTo>
                  <a:pt x="1796538" y="0"/>
                </a:lnTo>
                <a:lnTo>
                  <a:pt x="1796538" y="679636"/>
                </a:lnTo>
                <a:lnTo>
                  <a:pt x="0" y="679636"/>
                </a:lnTo>
                <a:close/>
              </a:path>
            </a:pathLst>
          </a:custGeom>
          <a:solidFill>
            <a:schemeClr val="accent4"/>
          </a:solidFill>
          <a:ln w="12700" cap="flat">
            <a:noFill/>
            <a:prstDash val="solid"/>
            <a:miter/>
          </a:ln>
        </p:spPr>
        <p:txBody>
          <a:bodyPr rtlCol="0" anchor="ctr"/>
          <a:lstStyle/>
          <a:p>
            <a:endParaRPr lang="nl-NL"/>
          </a:p>
        </p:txBody>
      </p:sp>
      <p:sp>
        <p:nvSpPr>
          <p:cNvPr id="23" name="Freeform: Shape 22">
            <a:extLst>
              <a:ext uri="{FF2B5EF4-FFF2-40B4-BE49-F238E27FC236}">
                <a16:creationId xmlns:a16="http://schemas.microsoft.com/office/drawing/2014/main" id="{18EED7E3-54BF-4B56-AECD-C608527355EF}"/>
              </a:ext>
            </a:extLst>
          </p:cNvPr>
          <p:cNvSpPr/>
          <p:nvPr/>
        </p:nvSpPr>
        <p:spPr>
          <a:xfrm>
            <a:off x="824400" y="838112"/>
            <a:ext cx="1796538" cy="679636"/>
          </a:xfrm>
          <a:custGeom>
            <a:avLst/>
            <a:gdLst>
              <a:gd name="connsiteX0" fmla="*/ 224231 w 1796538"/>
              <a:gd name="connsiteY0" fmla="*/ 0 h 679636"/>
              <a:gd name="connsiteX1" fmla="*/ 4 w 1796538"/>
              <a:gd name="connsiteY1" fmla="*/ 224227 h 679636"/>
              <a:gd name="connsiteX2" fmla="*/ 4 w 1796538"/>
              <a:gd name="connsiteY2" fmla="*/ 0 h 679636"/>
              <a:gd name="connsiteX3" fmla="*/ 477279 w 1796538"/>
              <a:gd name="connsiteY3" fmla="*/ 0 h 679636"/>
              <a:gd name="connsiteX4" fmla="*/ 0 w 1796538"/>
              <a:gd name="connsiteY4" fmla="*/ 477279 h 679636"/>
              <a:gd name="connsiteX5" fmla="*/ 0 w 1796538"/>
              <a:gd name="connsiteY5" fmla="*/ 679636 h 679636"/>
              <a:gd name="connsiteX6" fmla="*/ 50682 w 1796538"/>
              <a:gd name="connsiteY6" fmla="*/ 679636 h 679636"/>
              <a:gd name="connsiteX7" fmla="*/ 730318 w 1796538"/>
              <a:gd name="connsiteY7" fmla="*/ 0 h 679636"/>
              <a:gd name="connsiteX8" fmla="*/ 983370 w 1796538"/>
              <a:gd name="connsiteY8" fmla="*/ 0 h 679636"/>
              <a:gd name="connsiteX9" fmla="*/ 303733 w 1796538"/>
              <a:gd name="connsiteY9" fmla="*/ 679636 h 679636"/>
              <a:gd name="connsiteX10" fmla="*/ 556773 w 1796538"/>
              <a:gd name="connsiteY10" fmla="*/ 679636 h 679636"/>
              <a:gd name="connsiteX11" fmla="*/ 1236409 w 1796538"/>
              <a:gd name="connsiteY11" fmla="*/ 0 h 679636"/>
              <a:gd name="connsiteX12" fmla="*/ 1489448 w 1796538"/>
              <a:gd name="connsiteY12" fmla="*/ 0 h 679636"/>
              <a:gd name="connsiteX13" fmla="*/ 809817 w 1796538"/>
              <a:gd name="connsiteY13" fmla="*/ 679636 h 679636"/>
              <a:gd name="connsiteX14" fmla="*/ 1062869 w 1796538"/>
              <a:gd name="connsiteY14" fmla="*/ 679636 h 679636"/>
              <a:gd name="connsiteX15" fmla="*/ 1742500 w 1796538"/>
              <a:gd name="connsiteY15" fmla="*/ 0 h 679636"/>
              <a:gd name="connsiteX16" fmla="*/ 1315890 w 1796538"/>
              <a:gd name="connsiteY16" fmla="*/ 679635 h 679636"/>
              <a:gd name="connsiteX17" fmla="*/ 1568929 w 1796538"/>
              <a:gd name="connsiteY17" fmla="*/ 679635 h 679636"/>
              <a:gd name="connsiteX18" fmla="*/ 1796538 w 1796538"/>
              <a:gd name="connsiteY18" fmla="*/ 452026 h 679636"/>
              <a:gd name="connsiteX19" fmla="*/ 1796538 w 1796538"/>
              <a:gd name="connsiteY19" fmla="*/ 198987 h 67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6538" h="679636">
                <a:moveTo>
                  <a:pt x="224231" y="0"/>
                </a:moveTo>
                <a:lnTo>
                  <a:pt x="4" y="224227"/>
                </a:lnTo>
                <a:lnTo>
                  <a:pt x="4" y="0"/>
                </a:lnTo>
                <a:close/>
                <a:moveTo>
                  <a:pt x="477279" y="0"/>
                </a:moveTo>
                <a:lnTo>
                  <a:pt x="0" y="477279"/>
                </a:lnTo>
                <a:lnTo>
                  <a:pt x="0" y="679636"/>
                </a:lnTo>
                <a:lnTo>
                  <a:pt x="50682" y="679636"/>
                </a:lnTo>
                <a:lnTo>
                  <a:pt x="730318" y="0"/>
                </a:lnTo>
                <a:close/>
                <a:moveTo>
                  <a:pt x="983370" y="0"/>
                </a:moveTo>
                <a:lnTo>
                  <a:pt x="303733" y="679636"/>
                </a:lnTo>
                <a:lnTo>
                  <a:pt x="556773" y="679636"/>
                </a:lnTo>
                <a:lnTo>
                  <a:pt x="1236409" y="0"/>
                </a:lnTo>
                <a:close/>
                <a:moveTo>
                  <a:pt x="1489448" y="0"/>
                </a:moveTo>
                <a:lnTo>
                  <a:pt x="809817" y="679636"/>
                </a:lnTo>
                <a:lnTo>
                  <a:pt x="1062869" y="679636"/>
                </a:lnTo>
                <a:lnTo>
                  <a:pt x="1742500" y="0"/>
                </a:lnTo>
                <a:close/>
                <a:moveTo>
                  <a:pt x="1315890" y="679635"/>
                </a:moveTo>
                <a:lnTo>
                  <a:pt x="1568929" y="679635"/>
                </a:lnTo>
                <a:lnTo>
                  <a:pt x="1796538" y="452026"/>
                </a:lnTo>
                <a:lnTo>
                  <a:pt x="1796538" y="198987"/>
                </a:lnTo>
                <a:close/>
              </a:path>
            </a:pathLst>
          </a:custGeom>
          <a:solidFill>
            <a:srgbClr val="E5007D"/>
          </a:solidFill>
          <a:ln w="12700" cap="flat">
            <a:noFill/>
            <a:prstDash val="solid"/>
            <a:miter/>
          </a:ln>
        </p:spPr>
        <p:txBody>
          <a:bodyPr rtlCol="0" anchor="ctr"/>
          <a:lstStyle/>
          <a:p>
            <a:endParaRPr lang="nl-NL"/>
          </a:p>
        </p:txBody>
      </p:sp>
    </p:spTree>
    <p:extLst>
      <p:ext uri="{BB962C8B-B14F-4D97-AF65-F5344CB8AC3E}">
        <p14:creationId xmlns:p14="http://schemas.microsoft.com/office/powerpoint/2010/main" val="129862416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4004-2ACA-49EF-BFD5-623B34CCBDDA}"/>
              </a:ext>
            </a:extLst>
          </p:cNvPr>
          <p:cNvSpPr>
            <a:spLocks noGrp="1"/>
          </p:cNvSpPr>
          <p:nvPr>
            <p:ph type="title"/>
          </p:nvPr>
        </p:nvSpPr>
        <p:spPr/>
        <p:txBody>
          <a:bodyPr/>
          <a:lstStyle/>
          <a:p>
            <a:r>
              <a:rPr lang="nl-NL"/>
              <a:t>Klik om stijl te bewerken</a:t>
            </a:r>
          </a:p>
        </p:txBody>
      </p:sp>
      <p:sp>
        <p:nvSpPr>
          <p:cNvPr id="3" name="Date Placeholder 2">
            <a:extLst>
              <a:ext uri="{FF2B5EF4-FFF2-40B4-BE49-F238E27FC236}">
                <a16:creationId xmlns:a16="http://schemas.microsoft.com/office/drawing/2014/main" id="{8AF4410A-73E6-4BAB-BFC1-144E5826C844}"/>
              </a:ext>
            </a:extLst>
          </p:cNvPr>
          <p:cNvSpPr>
            <a:spLocks noGrp="1"/>
          </p:cNvSpPr>
          <p:nvPr>
            <p:ph type="dt" sz="half" idx="10"/>
          </p:nvPr>
        </p:nvSpPr>
        <p:spPr/>
        <p:txBody>
          <a:bodyPr/>
          <a:lstStyle/>
          <a:p>
            <a:fld id="{94F923BD-FCB1-4978-B7E6-2BD7151D1A29}" type="datetimeFigureOut">
              <a:rPr lang="nl-NL" smtClean="0"/>
              <a:t>15-8-2025</a:t>
            </a:fld>
            <a:endParaRPr lang="nl-NL"/>
          </a:p>
        </p:txBody>
      </p:sp>
      <p:sp>
        <p:nvSpPr>
          <p:cNvPr id="4" name="Footer Placeholder 3">
            <a:extLst>
              <a:ext uri="{FF2B5EF4-FFF2-40B4-BE49-F238E27FC236}">
                <a16:creationId xmlns:a16="http://schemas.microsoft.com/office/drawing/2014/main" id="{D3076444-34B5-43DA-A29A-B45F542DC20A}"/>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75B46F2-B79F-49A2-832F-54FE98EA9594}"/>
              </a:ext>
            </a:extLst>
          </p:cNvPr>
          <p:cNvSpPr>
            <a:spLocks noGrp="1"/>
          </p:cNvSpPr>
          <p:nvPr>
            <p:ph type="sldNum" sz="quarter" idx="12"/>
          </p:nvPr>
        </p:nvSpPr>
        <p:spPr/>
        <p:txBody>
          <a:bodyPr/>
          <a:lstStyle/>
          <a:p>
            <a:fld id="{227CBE13-5F7D-4C81-B6F3-47A564B19971}" type="slidenum">
              <a:rPr lang="nl-NL" smtClean="0"/>
              <a:t>‹#›</a:t>
            </a:fld>
            <a:endParaRPr lang="nl-NL"/>
          </a:p>
        </p:txBody>
      </p:sp>
    </p:spTree>
    <p:extLst>
      <p:ext uri="{BB962C8B-B14F-4D97-AF65-F5344CB8AC3E}">
        <p14:creationId xmlns:p14="http://schemas.microsoft.com/office/powerpoint/2010/main" val="2165188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45CA5F-A87F-4B8D-8BDE-BB33612ED628}"/>
              </a:ext>
            </a:extLst>
          </p:cNvPr>
          <p:cNvSpPr>
            <a:spLocks noGrp="1"/>
          </p:cNvSpPr>
          <p:nvPr>
            <p:ph type="dt" sz="half" idx="10"/>
          </p:nvPr>
        </p:nvSpPr>
        <p:spPr/>
        <p:txBody>
          <a:bodyPr/>
          <a:lstStyle/>
          <a:p>
            <a:fld id="{94F923BD-FCB1-4978-B7E6-2BD7151D1A29}" type="datetimeFigureOut">
              <a:rPr lang="nl-NL" smtClean="0"/>
              <a:t>15-8-2025</a:t>
            </a:fld>
            <a:endParaRPr lang="nl-NL"/>
          </a:p>
        </p:txBody>
      </p:sp>
      <p:sp>
        <p:nvSpPr>
          <p:cNvPr id="3" name="Footer Placeholder 2">
            <a:extLst>
              <a:ext uri="{FF2B5EF4-FFF2-40B4-BE49-F238E27FC236}">
                <a16:creationId xmlns:a16="http://schemas.microsoft.com/office/drawing/2014/main" id="{D9ACA0BB-4682-4108-9801-D531ABE5D1DC}"/>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D0F1984F-229B-461F-89FB-4FFC75EE64CA}"/>
              </a:ext>
            </a:extLst>
          </p:cNvPr>
          <p:cNvSpPr>
            <a:spLocks noGrp="1"/>
          </p:cNvSpPr>
          <p:nvPr>
            <p:ph type="sldNum" sz="quarter" idx="12"/>
          </p:nvPr>
        </p:nvSpPr>
        <p:spPr/>
        <p:txBody>
          <a:bodyPr/>
          <a:lstStyle/>
          <a:p>
            <a:fld id="{227CBE13-5F7D-4C81-B6F3-47A564B19971}" type="slidenum">
              <a:rPr lang="nl-NL" smtClean="0"/>
              <a:t>‹#›</a:t>
            </a:fld>
            <a:endParaRPr lang="nl-NL"/>
          </a:p>
        </p:txBody>
      </p:sp>
    </p:spTree>
    <p:extLst>
      <p:ext uri="{BB962C8B-B14F-4D97-AF65-F5344CB8AC3E}">
        <p14:creationId xmlns:p14="http://schemas.microsoft.com/office/powerpoint/2010/main" val="3101651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otdi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EC0C-E412-43B3-A2B3-1C58DE8FF222}"/>
              </a:ext>
            </a:extLst>
          </p:cNvPr>
          <p:cNvSpPr>
            <a:spLocks noGrp="1"/>
          </p:cNvSpPr>
          <p:nvPr>
            <p:ph type="ctrTitle" hasCustomPrompt="1"/>
          </p:nvPr>
        </p:nvSpPr>
        <p:spPr>
          <a:xfrm>
            <a:off x="824401" y="3962400"/>
            <a:ext cx="4481024" cy="591270"/>
          </a:xfrm>
        </p:spPr>
        <p:txBody>
          <a:bodyPr anchor="t" anchorCtr="0">
            <a:noAutofit/>
          </a:bodyPr>
          <a:lstStyle>
            <a:lvl1pPr algn="l">
              <a:defRPr sz="3500"/>
            </a:lvl1pPr>
          </a:lstStyle>
          <a:p>
            <a:r>
              <a:rPr lang="nl-BE"/>
              <a:t>Bedankt!</a:t>
            </a:r>
            <a:endParaRPr lang="nl-NL"/>
          </a:p>
        </p:txBody>
      </p:sp>
      <p:sp>
        <p:nvSpPr>
          <p:cNvPr id="3" name="Subtitle 2">
            <a:extLst>
              <a:ext uri="{FF2B5EF4-FFF2-40B4-BE49-F238E27FC236}">
                <a16:creationId xmlns:a16="http://schemas.microsoft.com/office/drawing/2014/main" id="{7E579AE5-55B7-4CAE-A5E7-5ABE01149032}"/>
              </a:ext>
            </a:extLst>
          </p:cNvPr>
          <p:cNvSpPr>
            <a:spLocks noGrp="1"/>
          </p:cNvSpPr>
          <p:nvPr>
            <p:ph type="subTitle" idx="1" hasCustomPrompt="1"/>
          </p:nvPr>
        </p:nvSpPr>
        <p:spPr>
          <a:xfrm>
            <a:off x="824400" y="4553670"/>
            <a:ext cx="4481024" cy="1655762"/>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a:t>Contactgegevens</a:t>
            </a:r>
            <a:endParaRPr lang="nl-NL"/>
          </a:p>
        </p:txBody>
      </p:sp>
      <p:pic>
        <p:nvPicPr>
          <p:cNvPr id="10" name="Graphic 9">
            <a:extLst>
              <a:ext uri="{FF2B5EF4-FFF2-40B4-BE49-F238E27FC236}">
                <a16:creationId xmlns:a16="http://schemas.microsoft.com/office/drawing/2014/main" id="{EE3957B0-E529-48BA-B47D-42E2E988DB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8000" y="4987038"/>
            <a:ext cx="1029600" cy="1222394"/>
          </a:xfrm>
          <a:prstGeom prst="rect">
            <a:avLst/>
          </a:prstGeom>
        </p:spPr>
      </p:pic>
      <p:pic>
        <p:nvPicPr>
          <p:cNvPr id="5" name="Afbeelding 4">
            <a:extLst>
              <a:ext uri="{FF2B5EF4-FFF2-40B4-BE49-F238E27FC236}">
                <a16:creationId xmlns:a16="http://schemas.microsoft.com/office/drawing/2014/main" id="{271AF4D6-5478-4AF7-A877-E55DC05DEAA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4951"/>
          <a:stretch/>
        </p:blipFill>
        <p:spPr>
          <a:xfrm>
            <a:off x="0" y="0"/>
            <a:ext cx="12192000" cy="2089727"/>
          </a:xfrm>
          <a:prstGeom prst="rect">
            <a:avLst/>
          </a:prstGeom>
        </p:spPr>
      </p:pic>
    </p:spTree>
    <p:extLst>
      <p:ext uri="{BB962C8B-B14F-4D97-AF65-F5344CB8AC3E}">
        <p14:creationId xmlns:p14="http://schemas.microsoft.com/office/powerpoint/2010/main" val="634165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Slotdi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1EC0C-E412-43B3-A2B3-1C58DE8FF222}"/>
              </a:ext>
            </a:extLst>
          </p:cNvPr>
          <p:cNvSpPr>
            <a:spLocks noGrp="1"/>
          </p:cNvSpPr>
          <p:nvPr>
            <p:ph type="ctrTitle" hasCustomPrompt="1"/>
          </p:nvPr>
        </p:nvSpPr>
        <p:spPr>
          <a:xfrm>
            <a:off x="824401" y="3962400"/>
            <a:ext cx="4481024" cy="591270"/>
          </a:xfrm>
        </p:spPr>
        <p:txBody>
          <a:bodyPr anchor="t" anchorCtr="0">
            <a:noAutofit/>
          </a:bodyPr>
          <a:lstStyle>
            <a:lvl1pPr algn="l">
              <a:defRPr sz="3500"/>
            </a:lvl1pPr>
          </a:lstStyle>
          <a:p>
            <a:r>
              <a:rPr lang="nl-BE"/>
              <a:t>Bedankt!</a:t>
            </a:r>
            <a:endParaRPr lang="nl-NL"/>
          </a:p>
        </p:txBody>
      </p:sp>
      <p:sp>
        <p:nvSpPr>
          <p:cNvPr id="3" name="Subtitle 2">
            <a:extLst>
              <a:ext uri="{FF2B5EF4-FFF2-40B4-BE49-F238E27FC236}">
                <a16:creationId xmlns:a16="http://schemas.microsoft.com/office/drawing/2014/main" id="{7E579AE5-55B7-4CAE-A5E7-5ABE01149032}"/>
              </a:ext>
            </a:extLst>
          </p:cNvPr>
          <p:cNvSpPr>
            <a:spLocks noGrp="1"/>
          </p:cNvSpPr>
          <p:nvPr>
            <p:ph type="subTitle" idx="1" hasCustomPrompt="1"/>
          </p:nvPr>
        </p:nvSpPr>
        <p:spPr>
          <a:xfrm>
            <a:off x="824400" y="4553670"/>
            <a:ext cx="4481024" cy="1655762"/>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BE"/>
              <a:t>Contactgegevens</a:t>
            </a:r>
            <a:endParaRPr lang="nl-NL"/>
          </a:p>
        </p:txBody>
      </p:sp>
      <p:pic>
        <p:nvPicPr>
          <p:cNvPr id="10" name="Graphic 9">
            <a:extLst>
              <a:ext uri="{FF2B5EF4-FFF2-40B4-BE49-F238E27FC236}">
                <a16:creationId xmlns:a16="http://schemas.microsoft.com/office/drawing/2014/main" id="{EE3957B0-E529-48BA-B47D-42E2E988DBA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38000" y="4987038"/>
            <a:ext cx="1029600" cy="1222394"/>
          </a:xfrm>
          <a:prstGeom prst="rect">
            <a:avLst/>
          </a:prstGeom>
        </p:spPr>
      </p:pic>
      <p:pic>
        <p:nvPicPr>
          <p:cNvPr id="6" name="Afbeelding 5">
            <a:extLst>
              <a:ext uri="{FF2B5EF4-FFF2-40B4-BE49-F238E27FC236}">
                <a16:creationId xmlns:a16="http://schemas.microsoft.com/office/drawing/2014/main" id="{C0FCD74E-A8EE-4620-88BC-29829538334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0000"/>
          <a:stretch/>
        </p:blipFill>
        <p:spPr>
          <a:xfrm>
            <a:off x="762" y="1"/>
            <a:ext cx="12191238" cy="3429000"/>
          </a:xfrm>
          <a:prstGeom prst="rect">
            <a:avLst/>
          </a:prstGeom>
        </p:spPr>
      </p:pic>
    </p:spTree>
    <p:extLst>
      <p:ext uri="{BB962C8B-B14F-4D97-AF65-F5344CB8AC3E}">
        <p14:creationId xmlns:p14="http://schemas.microsoft.com/office/powerpoint/2010/main" val="1148181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Hoofdstuk 1">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10544400" cy="1317600"/>
          </a:xfrm>
        </p:spPr>
        <p:txBody>
          <a:bodyPr anchor="t" anchorCtr="0">
            <a:noAutofit/>
          </a:bodyPr>
          <a:lstStyle>
            <a:lvl1pPr>
              <a:lnSpc>
                <a:spcPct val="84000"/>
              </a:lnSpc>
              <a:defRPr sz="6000">
                <a:solidFill>
                  <a:schemeClr val="tx2"/>
                </a:solidFill>
              </a:defRPr>
            </a:lvl1pPr>
          </a:lstStyle>
          <a:p>
            <a:r>
              <a:rPr lang="en-BE" err="1"/>
              <a:t>titel</a:t>
            </a:r>
            <a:r>
              <a:rPr lang="en-BE"/>
              <a:t> van het </a:t>
            </a:r>
            <a:r>
              <a:rPr lang="en-BE" err="1"/>
              <a:t>hoofdstuk</a:t>
            </a:r>
            <a:r>
              <a:rPr lang="en-BE"/>
              <a:t> over maximum 2 </a:t>
            </a:r>
            <a:r>
              <a:rPr lang="en-BE" err="1"/>
              <a:t>lijnen</a:t>
            </a:r>
            <a:endParaRPr lang="nl-NL"/>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2516400"/>
            <a:ext cx="10544400" cy="598275"/>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err="1"/>
              <a:t>ondertitel</a:t>
            </a:r>
            <a:r>
              <a:rPr lang="en-BE"/>
              <a:t> </a:t>
            </a:r>
            <a:r>
              <a:rPr lang="en-BE" err="1"/>
              <a:t>bij</a:t>
            </a:r>
            <a:r>
              <a:rPr lang="en-BE"/>
              <a:t> </a:t>
            </a:r>
            <a:r>
              <a:rPr lang="en-BE" err="1"/>
              <a:t>dit</a:t>
            </a:r>
            <a:r>
              <a:rPr lang="en-BE"/>
              <a:t> </a:t>
            </a:r>
            <a:r>
              <a:rPr lang="en-BE" err="1"/>
              <a:t>hoofdstuk</a:t>
            </a:r>
            <a:endParaRPr lang="en-US"/>
          </a:p>
        </p:txBody>
      </p:sp>
      <p:sp>
        <p:nvSpPr>
          <p:cNvPr id="7" name="Rectangle 6">
            <a:extLst>
              <a:ext uri="{FF2B5EF4-FFF2-40B4-BE49-F238E27FC236}">
                <a16:creationId xmlns:a16="http://schemas.microsoft.com/office/drawing/2014/main" id="{6728B97A-C2A8-4CA2-91E6-DD0CA1FCC661}"/>
              </a:ext>
            </a:extLst>
          </p:cNvPr>
          <p:cNvSpPr/>
          <p:nvPr userDrawn="1"/>
        </p:nvSpPr>
        <p:spPr>
          <a:xfrm>
            <a:off x="0" y="3441600"/>
            <a:ext cx="1317600" cy="341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08A614AE-6399-4B07-B392-CE956EE9FDD3}"/>
              </a:ext>
            </a:extLst>
          </p:cNvPr>
          <p:cNvSpPr/>
          <p:nvPr userDrawn="1"/>
        </p:nvSpPr>
        <p:spPr>
          <a:xfrm>
            <a:off x="2718600" y="3441600"/>
            <a:ext cx="1317600" cy="341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5DA266FA-1C84-42BC-8312-3FBD01748527}"/>
              </a:ext>
            </a:extLst>
          </p:cNvPr>
          <p:cNvSpPr/>
          <p:nvPr userDrawn="1"/>
        </p:nvSpPr>
        <p:spPr>
          <a:xfrm>
            <a:off x="5437200" y="3441600"/>
            <a:ext cx="1317600" cy="341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tangle 9">
            <a:extLst>
              <a:ext uri="{FF2B5EF4-FFF2-40B4-BE49-F238E27FC236}">
                <a16:creationId xmlns:a16="http://schemas.microsoft.com/office/drawing/2014/main" id="{F779302E-7A3A-4C6D-8C30-3E3F333C5D21}"/>
              </a:ext>
            </a:extLst>
          </p:cNvPr>
          <p:cNvSpPr/>
          <p:nvPr userDrawn="1"/>
        </p:nvSpPr>
        <p:spPr>
          <a:xfrm>
            <a:off x="8155800" y="3441600"/>
            <a:ext cx="1317600" cy="341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a:extLst>
              <a:ext uri="{FF2B5EF4-FFF2-40B4-BE49-F238E27FC236}">
                <a16:creationId xmlns:a16="http://schemas.microsoft.com/office/drawing/2014/main" id="{2635C0BE-1618-424C-B8F6-512A974D4D74}"/>
              </a:ext>
            </a:extLst>
          </p:cNvPr>
          <p:cNvSpPr/>
          <p:nvPr userDrawn="1"/>
        </p:nvSpPr>
        <p:spPr>
          <a:xfrm>
            <a:off x="10874400" y="3441600"/>
            <a:ext cx="1317600" cy="341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4517800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Hoofdstuk 2">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10544400" cy="1317600"/>
          </a:xfrm>
        </p:spPr>
        <p:txBody>
          <a:bodyPr anchor="t" anchorCtr="0">
            <a:noAutofit/>
          </a:bodyPr>
          <a:lstStyle>
            <a:lvl1pPr>
              <a:lnSpc>
                <a:spcPct val="84000"/>
              </a:lnSpc>
              <a:defRPr sz="6000">
                <a:solidFill>
                  <a:schemeClr val="tx2"/>
                </a:solidFill>
              </a:defRPr>
            </a:lvl1pPr>
          </a:lstStyle>
          <a:p>
            <a:r>
              <a:rPr lang="en-BE" err="1"/>
              <a:t>titel</a:t>
            </a:r>
            <a:r>
              <a:rPr lang="en-BE"/>
              <a:t> van het </a:t>
            </a:r>
            <a:r>
              <a:rPr lang="en-BE" err="1"/>
              <a:t>hoofdstuk</a:t>
            </a:r>
            <a:r>
              <a:rPr lang="en-BE"/>
              <a:t> over maximum 2 </a:t>
            </a:r>
            <a:r>
              <a:rPr lang="en-BE" err="1"/>
              <a:t>lijnen</a:t>
            </a:r>
            <a:endParaRPr lang="nl-NL"/>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2516400"/>
            <a:ext cx="10544400" cy="598275"/>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err="1"/>
              <a:t>ondertitel</a:t>
            </a:r>
            <a:r>
              <a:rPr lang="en-BE"/>
              <a:t> </a:t>
            </a:r>
            <a:r>
              <a:rPr lang="en-BE" err="1"/>
              <a:t>bij</a:t>
            </a:r>
            <a:r>
              <a:rPr lang="en-BE"/>
              <a:t> </a:t>
            </a:r>
            <a:r>
              <a:rPr lang="en-BE" err="1"/>
              <a:t>dit</a:t>
            </a:r>
            <a:r>
              <a:rPr lang="en-BE"/>
              <a:t> </a:t>
            </a:r>
            <a:r>
              <a:rPr lang="en-BE" err="1"/>
              <a:t>hoofdstuk</a:t>
            </a:r>
            <a:endParaRPr lang="en-US"/>
          </a:p>
        </p:txBody>
      </p:sp>
      <p:sp>
        <p:nvSpPr>
          <p:cNvPr id="4" name="Rectangle 3">
            <a:extLst>
              <a:ext uri="{FF2B5EF4-FFF2-40B4-BE49-F238E27FC236}">
                <a16:creationId xmlns:a16="http://schemas.microsoft.com/office/drawing/2014/main" id="{7EB9969A-974D-4BCB-B032-3DD1071B7216}"/>
              </a:ext>
            </a:extLst>
          </p:cNvPr>
          <p:cNvSpPr>
            <a:spLocks noChangeAspect="1"/>
          </p:cNvSpPr>
          <p:nvPr userDrawn="1"/>
        </p:nvSpPr>
        <p:spPr>
          <a:xfrm rot="2700000">
            <a:off x="8434135" y="3726859"/>
            <a:ext cx="1635733" cy="1635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Freeform: Shape 26">
            <a:extLst>
              <a:ext uri="{FF2B5EF4-FFF2-40B4-BE49-F238E27FC236}">
                <a16:creationId xmlns:a16="http://schemas.microsoft.com/office/drawing/2014/main" id="{2F02706C-EB40-4817-BFD5-C7D9B87D06CB}"/>
              </a:ext>
            </a:extLst>
          </p:cNvPr>
          <p:cNvSpPr>
            <a:spLocks noChangeAspect="1"/>
          </p:cNvSpPr>
          <p:nvPr userDrawn="1"/>
        </p:nvSpPr>
        <p:spPr>
          <a:xfrm rot="2700000">
            <a:off x="10745335" y="3726859"/>
            <a:ext cx="1635733" cy="1635733"/>
          </a:xfrm>
          <a:custGeom>
            <a:avLst/>
            <a:gdLst>
              <a:gd name="connsiteX0" fmla="*/ 0 w 1635733"/>
              <a:gd name="connsiteY0" fmla="*/ 0 h 1635733"/>
              <a:gd name="connsiteX1" fmla="*/ 889255 w 1635733"/>
              <a:gd name="connsiteY1" fmla="*/ 0 h 1635733"/>
              <a:gd name="connsiteX2" fmla="*/ 1635733 w 1635733"/>
              <a:gd name="connsiteY2" fmla="*/ 746478 h 1635733"/>
              <a:gd name="connsiteX3" fmla="*/ 1635733 w 1635733"/>
              <a:gd name="connsiteY3" fmla="*/ 1635733 h 1635733"/>
              <a:gd name="connsiteX4" fmla="*/ 0 w 1635733"/>
              <a:gd name="connsiteY4" fmla="*/ 1635733 h 16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733" h="1635733">
                <a:moveTo>
                  <a:pt x="0" y="0"/>
                </a:moveTo>
                <a:lnTo>
                  <a:pt x="889255" y="0"/>
                </a:lnTo>
                <a:lnTo>
                  <a:pt x="1635733" y="746478"/>
                </a:lnTo>
                <a:lnTo>
                  <a:pt x="1635733" y="1635733"/>
                </a:lnTo>
                <a:lnTo>
                  <a:pt x="0" y="16357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4" name="Rectangle 13">
            <a:extLst>
              <a:ext uri="{FF2B5EF4-FFF2-40B4-BE49-F238E27FC236}">
                <a16:creationId xmlns:a16="http://schemas.microsoft.com/office/drawing/2014/main" id="{1709D41E-1B47-40C6-9903-D1226EA90515}"/>
              </a:ext>
            </a:extLst>
          </p:cNvPr>
          <p:cNvSpPr>
            <a:spLocks noChangeAspect="1"/>
          </p:cNvSpPr>
          <p:nvPr userDrawn="1"/>
        </p:nvSpPr>
        <p:spPr>
          <a:xfrm rot="2700000">
            <a:off x="6122416" y="3726859"/>
            <a:ext cx="1635733" cy="1635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BA320D98-A8AE-49E5-965F-47CCB0EB9D83}"/>
              </a:ext>
            </a:extLst>
          </p:cNvPr>
          <p:cNvSpPr>
            <a:spLocks noChangeAspect="1"/>
          </p:cNvSpPr>
          <p:nvPr userDrawn="1"/>
        </p:nvSpPr>
        <p:spPr>
          <a:xfrm rot="2700000">
            <a:off x="3809272" y="3726860"/>
            <a:ext cx="1635733" cy="1635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1CA7149C-5C0D-4AE3-851A-61B1A67CB527}"/>
              </a:ext>
            </a:extLst>
          </p:cNvPr>
          <p:cNvSpPr>
            <a:spLocks noChangeAspect="1"/>
          </p:cNvSpPr>
          <p:nvPr userDrawn="1"/>
        </p:nvSpPr>
        <p:spPr>
          <a:xfrm rot="2700000">
            <a:off x="1495995" y="3726861"/>
            <a:ext cx="1635733" cy="16357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Freeform: Shape 30">
            <a:extLst>
              <a:ext uri="{FF2B5EF4-FFF2-40B4-BE49-F238E27FC236}">
                <a16:creationId xmlns:a16="http://schemas.microsoft.com/office/drawing/2014/main" id="{882EF9D8-B05E-4FC2-B40A-8656BF66FEC9}"/>
              </a:ext>
            </a:extLst>
          </p:cNvPr>
          <p:cNvSpPr>
            <a:spLocks noChangeAspect="1"/>
          </p:cNvSpPr>
          <p:nvPr userDrawn="1"/>
        </p:nvSpPr>
        <p:spPr>
          <a:xfrm rot="2700000">
            <a:off x="-812480" y="3726863"/>
            <a:ext cx="1635733" cy="1635733"/>
          </a:xfrm>
          <a:custGeom>
            <a:avLst/>
            <a:gdLst>
              <a:gd name="connsiteX0" fmla="*/ 0 w 1635733"/>
              <a:gd name="connsiteY0" fmla="*/ 0 h 1635733"/>
              <a:gd name="connsiteX1" fmla="*/ 1635733 w 1635733"/>
              <a:gd name="connsiteY1" fmla="*/ 0 h 1635733"/>
              <a:gd name="connsiteX2" fmla="*/ 1635733 w 1635733"/>
              <a:gd name="connsiteY2" fmla="*/ 1635733 h 1635733"/>
              <a:gd name="connsiteX3" fmla="*/ 1628115 w 1635733"/>
              <a:gd name="connsiteY3" fmla="*/ 1635733 h 1635733"/>
              <a:gd name="connsiteX4" fmla="*/ 0 w 1635733"/>
              <a:gd name="connsiteY4" fmla="*/ 7618 h 16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733" h="1635733">
                <a:moveTo>
                  <a:pt x="0" y="0"/>
                </a:moveTo>
                <a:lnTo>
                  <a:pt x="1635733" y="0"/>
                </a:lnTo>
                <a:lnTo>
                  <a:pt x="1635733" y="1635733"/>
                </a:lnTo>
                <a:lnTo>
                  <a:pt x="1628115" y="1635733"/>
                </a:lnTo>
                <a:lnTo>
                  <a:pt x="0" y="76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3" name="Freeform: Shape 42">
            <a:extLst>
              <a:ext uri="{FF2B5EF4-FFF2-40B4-BE49-F238E27FC236}">
                <a16:creationId xmlns:a16="http://schemas.microsoft.com/office/drawing/2014/main" id="{98C65EE9-C166-4A8D-B69F-4ED4479433BA}"/>
              </a:ext>
            </a:extLst>
          </p:cNvPr>
          <p:cNvSpPr>
            <a:spLocks noChangeAspect="1"/>
          </p:cNvSpPr>
          <p:nvPr userDrawn="1"/>
        </p:nvSpPr>
        <p:spPr>
          <a:xfrm rot="2700000">
            <a:off x="8434136" y="6040134"/>
            <a:ext cx="1635732" cy="1635732"/>
          </a:xfrm>
          <a:custGeom>
            <a:avLst/>
            <a:gdLst>
              <a:gd name="connsiteX0" fmla="*/ 0 w 1635732"/>
              <a:gd name="connsiteY0" fmla="*/ 0 h 1635732"/>
              <a:gd name="connsiteX1" fmla="*/ 1635732 w 1635732"/>
              <a:gd name="connsiteY1" fmla="*/ 0 h 1635732"/>
              <a:gd name="connsiteX2" fmla="*/ 0 w 1635732"/>
              <a:gd name="connsiteY2" fmla="*/ 1635732 h 1635732"/>
            </a:gdLst>
            <a:ahLst/>
            <a:cxnLst>
              <a:cxn ang="0">
                <a:pos x="connsiteX0" y="connsiteY0"/>
              </a:cxn>
              <a:cxn ang="0">
                <a:pos x="connsiteX1" y="connsiteY1"/>
              </a:cxn>
              <a:cxn ang="0">
                <a:pos x="connsiteX2" y="connsiteY2"/>
              </a:cxn>
            </a:cxnLst>
            <a:rect l="l" t="t" r="r" b="b"/>
            <a:pathLst>
              <a:path w="1635732" h="1635732">
                <a:moveTo>
                  <a:pt x="0" y="0"/>
                </a:moveTo>
                <a:lnTo>
                  <a:pt x="1635732" y="0"/>
                </a:lnTo>
                <a:lnTo>
                  <a:pt x="0" y="16357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5" name="Freeform: Shape 44">
            <a:extLst>
              <a:ext uri="{FF2B5EF4-FFF2-40B4-BE49-F238E27FC236}">
                <a16:creationId xmlns:a16="http://schemas.microsoft.com/office/drawing/2014/main" id="{3986AA9A-3CDD-4266-9ED5-DA56206C19F7}"/>
              </a:ext>
            </a:extLst>
          </p:cNvPr>
          <p:cNvSpPr>
            <a:spLocks noChangeAspect="1"/>
          </p:cNvSpPr>
          <p:nvPr userDrawn="1"/>
        </p:nvSpPr>
        <p:spPr>
          <a:xfrm rot="2700000">
            <a:off x="10799996" y="5908174"/>
            <a:ext cx="1262493" cy="1635732"/>
          </a:xfrm>
          <a:custGeom>
            <a:avLst/>
            <a:gdLst>
              <a:gd name="connsiteX0" fmla="*/ 0 w 1262493"/>
              <a:gd name="connsiteY0" fmla="*/ 0 h 1635732"/>
              <a:gd name="connsiteX1" fmla="*/ 889254 w 1262493"/>
              <a:gd name="connsiteY1" fmla="*/ 0 h 1635732"/>
              <a:gd name="connsiteX2" fmla="*/ 1262493 w 1262493"/>
              <a:gd name="connsiteY2" fmla="*/ 373239 h 1635732"/>
              <a:gd name="connsiteX3" fmla="*/ 0 w 1262493"/>
              <a:gd name="connsiteY3" fmla="*/ 1635732 h 1635732"/>
            </a:gdLst>
            <a:ahLst/>
            <a:cxnLst>
              <a:cxn ang="0">
                <a:pos x="connsiteX0" y="connsiteY0"/>
              </a:cxn>
              <a:cxn ang="0">
                <a:pos x="connsiteX1" y="connsiteY1"/>
              </a:cxn>
              <a:cxn ang="0">
                <a:pos x="connsiteX2" y="connsiteY2"/>
              </a:cxn>
              <a:cxn ang="0">
                <a:pos x="connsiteX3" y="connsiteY3"/>
              </a:cxn>
            </a:cxnLst>
            <a:rect l="l" t="t" r="r" b="b"/>
            <a:pathLst>
              <a:path w="1262493" h="1635732">
                <a:moveTo>
                  <a:pt x="0" y="0"/>
                </a:moveTo>
                <a:lnTo>
                  <a:pt x="889254" y="0"/>
                </a:lnTo>
                <a:lnTo>
                  <a:pt x="1262493" y="373239"/>
                </a:lnTo>
                <a:lnTo>
                  <a:pt x="0" y="16357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b="0"/>
          </a:p>
        </p:txBody>
      </p:sp>
      <p:sp>
        <p:nvSpPr>
          <p:cNvPr id="41" name="Freeform: Shape 40">
            <a:extLst>
              <a:ext uri="{FF2B5EF4-FFF2-40B4-BE49-F238E27FC236}">
                <a16:creationId xmlns:a16="http://schemas.microsoft.com/office/drawing/2014/main" id="{5B20C160-F658-47B4-8C3B-6585C2DC1F66}"/>
              </a:ext>
            </a:extLst>
          </p:cNvPr>
          <p:cNvSpPr>
            <a:spLocks noChangeAspect="1"/>
          </p:cNvSpPr>
          <p:nvPr userDrawn="1"/>
        </p:nvSpPr>
        <p:spPr>
          <a:xfrm rot="2700000">
            <a:off x="6122417" y="6040134"/>
            <a:ext cx="1635732" cy="1635732"/>
          </a:xfrm>
          <a:custGeom>
            <a:avLst/>
            <a:gdLst>
              <a:gd name="connsiteX0" fmla="*/ 0 w 1635732"/>
              <a:gd name="connsiteY0" fmla="*/ 0 h 1635732"/>
              <a:gd name="connsiteX1" fmla="*/ 1635732 w 1635732"/>
              <a:gd name="connsiteY1" fmla="*/ 0 h 1635732"/>
              <a:gd name="connsiteX2" fmla="*/ 0 w 1635732"/>
              <a:gd name="connsiteY2" fmla="*/ 1635732 h 1635732"/>
            </a:gdLst>
            <a:ahLst/>
            <a:cxnLst>
              <a:cxn ang="0">
                <a:pos x="connsiteX0" y="connsiteY0"/>
              </a:cxn>
              <a:cxn ang="0">
                <a:pos x="connsiteX1" y="connsiteY1"/>
              </a:cxn>
              <a:cxn ang="0">
                <a:pos x="connsiteX2" y="connsiteY2"/>
              </a:cxn>
            </a:cxnLst>
            <a:rect l="l" t="t" r="r" b="b"/>
            <a:pathLst>
              <a:path w="1635732" h="1635732">
                <a:moveTo>
                  <a:pt x="0" y="0"/>
                </a:moveTo>
                <a:lnTo>
                  <a:pt x="1635732" y="0"/>
                </a:lnTo>
                <a:lnTo>
                  <a:pt x="0" y="163573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9" name="Freeform: Shape 38">
            <a:extLst>
              <a:ext uri="{FF2B5EF4-FFF2-40B4-BE49-F238E27FC236}">
                <a16:creationId xmlns:a16="http://schemas.microsoft.com/office/drawing/2014/main" id="{4E180CDE-C0B8-443C-9188-2A6D94B1F8A3}"/>
              </a:ext>
            </a:extLst>
          </p:cNvPr>
          <p:cNvSpPr>
            <a:spLocks noChangeAspect="1"/>
          </p:cNvSpPr>
          <p:nvPr userDrawn="1"/>
        </p:nvSpPr>
        <p:spPr>
          <a:xfrm rot="2700000">
            <a:off x="3809274" y="6040135"/>
            <a:ext cx="1635731" cy="1635731"/>
          </a:xfrm>
          <a:custGeom>
            <a:avLst/>
            <a:gdLst>
              <a:gd name="connsiteX0" fmla="*/ 0 w 1635731"/>
              <a:gd name="connsiteY0" fmla="*/ 0 h 1635731"/>
              <a:gd name="connsiteX1" fmla="*/ 1635731 w 1635731"/>
              <a:gd name="connsiteY1" fmla="*/ 0 h 1635731"/>
              <a:gd name="connsiteX2" fmla="*/ 0 w 1635731"/>
              <a:gd name="connsiteY2" fmla="*/ 1635731 h 1635731"/>
            </a:gdLst>
            <a:ahLst/>
            <a:cxnLst>
              <a:cxn ang="0">
                <a:pos x="connsiteX0" y="connsiteY0"/>
              </a:cxn>
              <a:cxn ang="0">
                <a:pos x="connsiteX1" y="connsiteY1"/>
              </a:cxn>
              <a:cxn ang="0">
                <a:pos x="connsiteX2" y="connsiteY2"/>
              </a:cxn>
            </a:cxnLst>
            <a:rect l="l" t="t" r="r" b="b"/>
            <a:pathLst>
              <a:path w="1635731" h="1635731">
                <a:moveTo>
                  <a:pt x="0" y="0"/>
                </a:moveTo>
                <a:lnTo>
                  <a:pt x="1635731" y="0"/>
                </a:lnTo>
                <a:lnTo>
                  <a:pt x="0" y="163573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7" name="Freeform: Shape 36">
            <a:extLst>
              <a:ext uri="{FF2B5EF4-FFF2-40B4-BE49-F238E27FC236}">
                <a16:creationId xmlns:a16="http://schemas.microsoft.com/office/drawing/2014/main" id="{11629BCD-11CE-4E03-BB2D-F507AEB958A8}"/>
              </a:ext>
            </a:extLst>
          </p:cNvPr>
          <p:cNvSpPr>
            <a:spLocks noChangeAspect="1"/>
          </p:cNvSpPr>
          <p:nvPr userDrawn="1"/>
        </p:nvSpPr>
        <p:spPr>
          <a:xfrm rot="2700000">
            <a:off x="1495998" y="6040136"/>
            <a:ext cx="1635730" cy="1635729"/>
          </a:xfrm>
          <a:custGeom>
            <a:avLst/>
            <a:gdLst>
              <a:gd name="connsiteX0" fmla="*/ 0 w 1635730"/>
              <a:gd name="connsiteY0" fmla="*/ 0 h 1635729"/>
              <a:gd name="connsiteX1" fmla="*/ 1635730 w 1635730"/>
              <a:gd name="connsiteY1" fmla="*/ 0 h 1635729"/>
              <a:gd name="connsiteX2" fmla="*/ 0 w 1635730"/>
              <a:gd name="connsiteY2" fmla="*/ 1635729 h 1635729"/>
            </a:gdLst>
            <a:ahLst/>
            <a:cxnLst>
              <a:cxn ang="0">
                <a:pos x="connsiteX0" y="connsiteY0"/>
              </a:cxn>
              <a:cxn ang="0">
                <a:pos x="connsiteX1" y="connsiteY1"/>
              </a:cxn>
              <a:cxn ang="0">
                <a:pos x="connsiteX2" y="connsiteY2"/>
              </a:cxn>
            </a:cxnLst>
            <a:rect l="l" t="t" r="r" b="b"/>
            <a:pathLst>
              <a:path w="1635730" h="1635729">
                <a:moveTo>
                  <a:pt x="0" y="0"/>
                </a:moveTo>
                <a:lnTo>
                  <a:pt x="1635730" y="0"/>
                </a:lnTo>
                <a:lnTo>
                  <a:pt x="0" y="163572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5" name="Freeform: Shape 34">
            <a:extLst>
              <a:ext uri="{FF2B5EF4-FFF2-40B4-BE49-F238E27FC236}">
                <a16:creationId xmlns:a16="http://schemas.microsoft.com/office/drawing/2014/main" id="{A50A139E-98C1-4FCC-B53D-2CB7D8E0E317}"/>
              </a:ext>
            </a:extLst>
          </p:cNvPr>
          <p:cNvSpPr>
            <a:spLocks noChangeAspect="1"/>
          </p:cNvSpPr>
          <p:nvPr userDrawn="1"/>
        </p:nvSpPr>
        <p:spPr>
          <a:xfrm rot="2700000">
            <a:off x="-524664" y="6159352"/>
            <a:ext cx="1635727" cy="821673"/>
          </a:xfrm>
          <a:custGeom>
            <a:avLst/>
            <a:gdLst>
              <a:gd name="connsiteX0" fmla="*/ 0 w 1635727"/>
              <a:gd name="connsiteY0" fmla="*/ 0 h 821673"/>
              <a:gd name="connsiteX1" fmla="*/ 1635727 w 1635727"/>
              <a:gd name="connsiteY1" fmla="*/ 0 h 821673"/>
              <a:gd name="connsiteX2" fmla="*/ 814054 w 1635727"/>
              <a:gd name="connsiteY2" fmla="*/ 821673 h 821673"/>
              <a:gd name="connsiteX3" fmla="*/ 0 w 1635727"/>
              <a:gd name="connsiteY3" fmla="*/ 7619 h 821673"/>
            </a:gdLst>
            <a:ahLst/>
            <a:cxnLst>
              <a:cxn ang="0">
                <a:pos x="connsiteX0" y="connsiteY0"/>
              </a:cxn>
              <a:cxn ang="0">
                <a:pos x="connsiteX1" y="connsiteY1"/>
              </a:cxn>
              <a:cxn ang="0">
                <a:pos x="connsiteX2" y="connsiteY2"/>
              </a:cxn>
              <a:cxn ang="0">
                <a:pos x="connsiteX3" y="connsiteY3"/>
              </a:cxn>
            </a:cxnLst>
            <a:rect l="l" t="t" r="r" b="b"/>
            <a:pathLst>
              <a:path w="1635727" h="821673">
                <a:moveTo>
                  <a:pt x="0" y="0"/>
                </a:moveTo>
                <a:lnTo>
                  <a:pt x="1635727" y="0"/>
                </a:lnTo>
                <a:lnTo>
                  <a:pt x="814054" y="821673"/>
                </a:lnTo>
                <a:lnTo>
                  <a:pt x="0" y="761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Tree>
    <p:extLst>
      <p:ext uri="{BB962C8B-B14F-4D97-AF65-F5344CB8AC3E}">
        <p14:creationId xmlns:p14="http://schemas.microsoft.com/office/powerpoint/2010/main" val="8152171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Hoofdstuk 3">
    <p:bg>
      <p:bgPr>
        <a:solidFill>
          <a:srgbClr val="E500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4111200" cy="2080800"/>
          </a:xfrm>
        </p:spPr>
        <p:txBody>
          <a:bodyPr anchor="t" anchorCtr="0">
            <a:noAutofit/>
          </a:bodyPr>
          <a:lstStyle>
            <a:lvl1pPr>
              <a:lnSpc>
                <a:spcPct val="84000"/>
              </a:lnSpc>
              <a:defRPr sz="6000">
                <a:solidFill>
                  <a:schemeClr val="tx2"/>
                </a:solidFill>
              </a:defRPr>
            </a:lvl1pPr>
          </a:lstStyle>
          <a:p>
            <a:r>
              <a:rPr lang="en-BE" err="1"/>
              <a:t>titel</a:t>
            </a:r>
            <a:r>
              <a:rPr lang="en-BE"/>
              <a:t> van het </a:t>
            </a:r>
            <a:r>
              <a:rPr lang="en-BE" err="1"/>
              <a:t>hoofdstuk</a:t>
            </a:r>
            <a:endParaRPr lang="nl-NL"/>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3279599"/>
            <a:ext cx="4111200" cy="1881948"/>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err="1"/>
              <a:t>ondertitel</a:t>
            </a:r>
            <a:r>
              <a:rPr lang="en-BE"/>
              <a:t> </a:t>
            </a:r>
            <a:r>
              <a:rPr lang="en-BE" err="1"/>
              <a:t>bij</a:t>
            </a:r>
            <a:r>
              <a:rPr lang="en-BE"/>
              <a:t> </a:t>
            </a:r>
            <a:r>
              <a:rPr lang="en-BE" err="1"/>
              <a:t>dit</a:t>
            </a:r>
            <a:r>
              <a:rPr lang="en-BE"/>
              <a:t> </a:t>
            </a:r>
            <a:r>
              <a:rPr lang="en-BE" err="1"/>
              <a:t>hoofdstuk</a:t>
            </a:r>
            <a:endParaRPr lang="en-US"/>
          </a:p>
        </p:txBody>
      </p:sp>
      <p:pic>
        <p:nvPicPr>
          <p:cNvPr id="6" name="Picture 5" descr="Background pattern&#10;&#10;Description automatically generated">
            <a:extLst>
              <a:ext uri="{FF2B5EF4-FFF2-40B4-BE49-F238E27FC236}">
                <a16:creationId xmlns:a16="http://schemas.microsoft.com/office/drawing/2014/main" id="{679C9D0D-ABF0-4107-97FA-C389B5E3D5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spTree>
    <p:extLst>
      <p:ext uri="{BB962C8B-B14F-4D97-AF65-F5344CB8AC3E}">
        <p14:creationId xmlns:p14="http://schemas.microsoft.com/office/powerpoint/2010/main" val="237495530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Hoofdstuk 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10544400" cy="1317600"/>
          </a:xfrm>
        </p:spPr>
        <p:txBody>
          <a:bodyPr anchor="t" anchorCtr="0">
            <a:noAutofit/>
          </a:bodyPr>
          <a:lstStyle>
            <a:lvl1pPr>
              <a:lnSpc>
                <a:spcPct val="84000"/>
              </a:lnSpc>
              <a:defRPr sz="6000">
                <a:solidFill>
                  <a:schemeClr val="tx2"/>
                </a:solidFill>
              </a:defRPr>
            </a:lvl1pPr>
          </a:lstStyle>
          <a:p>
            <a:r>
              <a:rPr lang="en-BE" err="1"/>
              <a:t>titel</a:t>
            </a:r>
            <a:r>
              <a:rPr lang="en-BE"/>
              <a:t> van het </a:t>
            </a:r>
            <a:r>
              <a:rPr lang="en-BE" err="1"/>
              <a:t>hoofdstuk</a:t>
            </a:r>
            <a:r>
              <a:rPr lang="en-BE"/>
              <a:t> over maximum 2 </a:t>
            </a:r>
            <a:r>
              <a:rPr lang="en-BE" err="1"/>
              <a:t>lijnen</a:t>
            </a:r>
            <a:endParaRPr lang="nl-NL"/>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2516400"/>
            <a:ext cx="10544400" cy="598275"/>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err="1"/>
              <a:t>ondertitel</a:t>
            </a:r>
            <a:r>
              <a:rPr lang="en-BE"/>
              <a:t> </a:t>
            </a:r>
            <a:r>
              <a:rPr lang="en-BE" err="1"/>
              <a:t>bij</a:t>
            </a:r>
            <a:r>
              <a:rPr lang="en-BE"/>
              <a:t> </a:t>
            </a:r>
            <a:r>
              <a:rPr lang="en-BE" err="1"/>
              <a:t>dit</a:t>
            </a:r>
            <a:r>
              <a:rPr lang="en-BE"/>
              <a:t> </a:t>
            </a:r>
            <a:r>
              <a:rPr lang="en-BE" err="1"/>
              <a:t>hoofdstuk</a:t>
            </a:r>
            <a:endParaRPr lang="en-US"/>
          </a:p>
        </p:txBody>
      </p:sp>
      <p:sp>
        <p:nvSpPr>
          <p:cNvPr id="4" name="Rectangle 3">
            <a:extLst>
              <a:ext uri="{FF2B5EF4-FFF2-40B4-BE49-F238E27FC236}">
                <a16:creationId xmlns:a16="http://schemas.microsoft.com/office/drawing/2014/main" id="{E57A1D21-469D-4512-BC04-0A0D9F88D5D0}"/>
              </a:ext>
            </a:extLst>
          </p:cNvPr>
          <p:cNvSpPr/>
          <p:nvPr userDrawn="1"/>
        </p:nvSpPr>
        <p:spPr>
          <a:xfrm>
            <a:off x="0" y="51156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a:extLst>
              <a:ext uri="{FF2B5EF4-FFF2-40B4-BE49-F238E27FC236}">
                <a16:creationId xmlns:a16="http://schemas.microsoft.com/office/drawing/2014/main" id="{9CEC20D8-7893-4029-B59F-E801CC74DCE3}"/>
              </a:ext>
            </a:extLst>
          </p:cNvPr>
          <p:cNvSpPr/>
          <p:nvPr userDrawn="1"/>
        </p:nvSpPr>
        <p:spPr>
          <a:xfrm>
            <a:off x="1742400" y="33732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a:extLst>
              <a:ext uri="{FF2B5EF4-FFF2-40B4-BE49-F238E27FC236}">
                <a16:creationId xmlns:a16="http://schemas.microsoft.com/office/drawing/2014/main" id="{34BCA6B3-9A7E-4251-8B3D-795B746DDBC9}"/>
              </a:ext>
            </a:extLst>
          </p:cNvPr>
          <p:cNvSpPr/>
          <p:nvPr userDrawn="1"/>
        </p:nvSpPr>
        <p:spPr>
          <a:xfrm>
            <a:off x="3484800" y="51156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a:extLst>
              <a:ext uri="{FF2B5EF4-FFF2-40B4-BE49-F238E27FC236}">
                <a16:creationId xmlns:a16="http://schemas.microsoft.com/office/drawing/2014/main" id="{866CD10F-6364-40F2-BB18-0BC2EC8F69A0}"/>
              </a:ext>
            </a:extLst>
          </p:cNvPr>
          <p:cNvSpPr/>
          <p:nvPr userDrawn="1"/>
        </p:nvSpPr>
        <p:spPr>
          <a:xfrm>
            <a:off x="5227200" y="33732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tangle 14">
            <a:extLst>
              <a:ext uri="{FF2B5EF4-FFF2-40B4-BE49-F238E27FC236}">
                <a16:creationId xmlns:a16="http://schemas.microsoft.com/office/drawing/2014/main" id="{437199F0-07E9-4345-8FDA-8B3EF6B47E36}"/>
              </a:ext>
            </a:extLst>
          </p:cNvPr>
          <p:cNvSpPr/>
          <p:nvPr userDrawn="1"/>
        </p:nvSpPr>
        <p:spPr>
          <a:xfrm>
            <a:off x="6969600" y="51156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tangle 15">
            <a:extLst>
              <a:ext uri="{FF2B5EF4-FFF2-40B4-BE49-F238E27FC236}">
                <a16:creationId xmlns:a16="http://schemas.microsoft.com/office/drawing/2014/main" id="{5041D248-732B-4969-B690-EBB909E2FAC5}"/>
              </a:ext>
            </a:extLst>
          </p:cNvPr>
          <p:cNvSpPr/>
          <p:nvPr userDrawn="1"/>
        </p:nvSpPr>
        <p:spPr>
          <a:xfrm>
            <a:off x="8712000" y="33732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tangle 16">
            <a:extLst>
              <a:ext uri="{FF2B5EF4-FFF2-40B4-BE49-F238E27FC236}">
                <a16:creationId xmlns:a16="http://schemas.microsoft.com/office/drawing/2014/main" id="{FAD6C703-B9D0-4F86-88D0-7C5E5AB285D2}"/>
              </a:ext>
            </a:extLst>
          </p:cNvPr>
          <p:cNvSpPr/>
          <p:nvPr userDrawn="1"/>
        </p:nvSpPr>
        <p:spPr>
          <a:xfrm>
            <a:off x="10449600" y="5115600"/>
            <a:ext cx="1742400" cy="174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2968280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met foto">
    <p:spTree>
      <p:nvGrpSpPr>
        <p:cNvPr id="1" name=""/>
        <p:cNvGrpSpPr/>
        <p:nvPr/>
      </p:nvGrpSpPr>
      <p:grpSpPr>
        <a:xfrm>
          <a:off x="0" y="0"/>
          <a:ext cx="0" cy="0"/>
          <a:chOff x="0" y="0"/>
          <a:chExt cx="0" cy="0"/>
        </a:xfrm>
      </p:grpSpPr>
      <p:pic>
        <p:nvPicPr>
          <p:cNvPr id="22" name="Picture 21" descr="Icon&#10;&#10;Description automatically generated with medium confidence">
            <a:extLst>
              <a:ext uri="{FF2B5EF4-FFF2-40B4-BE49-F238E27FC236}">
                <a16:creationId xmlns:a16="http://schemas.microsoft.com/office/drawing/2014/main" id="{A5C08076-D77F-4C4B-A505-286B520235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66150" y="0"/>
            <a:ext cx="3625850" cy="6858000"/>
          </a:xfrm>
          <a:prstGeom prst="rect">
            <a:avLst/>
          </a:prstGeom>
        </p:spPr>
      </p:pic>
      <p:sp>
        <p:nvSpPr>
          <p:cNvPr id="2" name="Title 1">
            <a:extLst>
              <a:ext uri="{FF2B5EF4-FFF2-40B4-BE49-F238E27FC236}">
                <a16:creationId xmlns:a16="http://schemas.microsoft.com/office/drawing/2014/main" id="{A361EC0C-E412-43B3-A2B3-1C58DE8FF222}"/>
              </a:ext>
            </a:extLst>
          </p:cNvPr>
          <p:cNvSpPr>
            <a:spLocks noGrp="1"/>
          </p:cNvSpPr>
          <p:nvPr>
            <p:ph type="ctrTitle" hasCustomPrompt="1"/>
          </p:nvPr>
        </p:nvSpPr>
        <p:spPr>
          <a:xfrm>
            <a:off x="824401" y="824399"/>
            <a:ext cx="4481024" cy="958363"/>
          </a:xfrm>
        </p:spPr>
        <p:txBody>
          <a:bodyPr anchor="t" anchorCtr="0">
            <a:noAutofit/>
          </a:bodyPr>
          <a:lstStyle>
            <a:lvl1pPr algn="l">
              <a:defRPr sz="3500"/>
            </a:lvl1pPr>
          </a:lstStyle>
          <a:p>
            <a:r>
              <a:rPr lang="en-BE" err="1"/>
              <a:t>titel</a:t>
            </a:r>
            <a:r>
              <a:rPr lang="en-BE"/>
              <a:t> van de </a:t>
            </a:r>
            <a:r>
              <a:rPr lang="en-BE" err="1"/>
              <a:t>presentatie</a:t>
            </a:r>
            <a:endParaRPr lang="nl-NL"/>
          </a:p>
        </p:txBody>
      </p:sp>
      <p:sp>
        <p:nvSpPr>
          <p:cNvPr id="3" name="Subtitle 2">
            <a:extLst>
              <a:ext uri="{FF2B5EF4-FFF2-40B4-BE49-F238E27FC236}">
                <a16:creationId xmlns:a16="http://schemas.microsoft.com/office/drawing/2014/main" id="{7E579AE5-55B7-4CAE-A5E7-5ABE01149032}"/>
              </a:ext>
            </a:extLst>
          </p:cNvPr>
          <p:cNvSpPr>
            <a:spLocks noGrp="1"/>
          </p:cNvSpPr>
          <p:nvPr>
            <p:ph type="subTitle" idx="1" hasCustomPrompt="1"/>
          </p:nvPr>
        </p:nvSpPr>
        <p:spPr>
          <a:xfrm>
            <a:off x="824400" y="1782762"/>
            <a:ext cx="4481024" cy="1655762"/>
          </a:xfrm>
        </p:spPr>
        <p:txBody>
          <a:bodyPr>
            <a:no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BE" err="1"/>
              <a:t>subtitel</a:t>
            </a:r>
            <a:endParaRPr lang="nl-NL"/>
          </a:p>
        </p:txBody>
      </p:sp>
      <p:pic>
        <p:nvPicPr>
          <p:cNvPr id="10" name="Graphic 9">
            <a:extLst>
              <a:ext uri="{FF2B5EF4-FFF2-40B4-BE49-F238E27FC236}">
                <a16:creationId xmlns:a16="http://schemas.microsoft.com/office/drawing/2014/main" id="{EE3957B0-E529-48BA-B47D-42E2E988DBA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400" y="4809600"/>
            <a:ext cx="1029600" cy="1222394"/>
          </a:xfrm>
          <a:prstGeom prst="rect">
            <a:avLst/>
          </a:prstGeom>
        </p:spPr>
      </p:pic>
      <p:sp>
        <p:nvSpPr>
          <p:cNvPr id="14" name="Picture Placeholder 13">
            <a:extLst>
              <a:ext uri="{FF2B5EF4-FFF2-40B4-BE49-F238E27FC236}">
                <a16:creationId xmlns:a16="http://schemas.microsoft.com/office/drawing/2014/main" id="{07AA243B-0281-4560-96B8-9329D8F90056}"/>
              </a:ext>
            </a:extLst>
          </p:cNvPr>
          <p:cNvSpPr>
            <a:spLocks noGrp="1"/>
          </p:cNvSpPr>
          <p:nvPr>
            <p:ph type="pic" sz="quarter" idx="10"/>
          </p:nvPr>
        </p:nvSpPr>
        <p:spPr>
          <a:xfrm>
            <a:off x="2706000" y="1278001"/>
            <a:ext cx="9489488" cy="5584173"/>
          </a:xfrm>
          <a:custGeom>
            <a:avLst/>
            <a:gdLst>
              <a:gd name="connsiteX0" fmla="*/ 5584173 w 9489488"/>
              <a:gd name="connsiteY0" fmla="*/ 0 h 5584173"/>
              <a:gd name="connsiteX1" fmla="*/ 9489488 w 9489488"/>
              <a:gd name="connsiteY1" fmla="*/ 3905328 h 5584173"/>
              <a:gd name="connsiteX2" fmla="*/ 9489488 w 9489488"/>
              <a:gd name="connsiteY2" fmla="*/ 5584173 h 5584173"/>
              <a:gd name="connsiteX3" fmla="*/ 0 w 9489488"/>
              <a:gd name="connsiteY3" fmla="*/ 5584173 h 5584173"/>
            </a:gdLst>
            <a:ahLst/>
            <a:cxnLst>
              <a:cxn ang="0">
                <a:pos x="connsiteX0" y="connsiteY0"/>
              </a:cxn>
              <a:cxn ang="0">
                <a:pos x="connsiteX1" y="connsiteY1"/>
              </a:cxn>
              <a:cxn ang="0">
                <a:pos x="connsiteX2" y="connsiteY2"/>
              </a:cxn>
              <a:cxn ang="0">
                <a:pos x="connsiteX3" y="connsiteY3"/>
              </a:cxn>
            </a:cxnLst>
            <a:rect l="l" t="t" r="r" b="b"/>
            <a:pathLst>
              <a:path w="9489488" h="5584173">
                <a:moveTo>
                  <a:pt x="5584173" y="0"/>
                </a:moveTo>
                <a:lnTo>
                  <a:pt x="9489488" y="3905328"/>
                </a:lnTo>
                <a:lnTo>
                  <a:pt x="9489488" y="5584173"/>
                </a:lnTo>
                <a:lnTo>
                  <a:pt x="0" y="5584173"/>
                </a:lnTo>
                <a:close/>
              </a:path>
            </a:pathLst>
          </a:custGeom>
        </p:spPr>
        <p:txBody>
          <a:bodyPr wrap="square" bIns="1080000" anchor="b">
            <a:noAutofit/>
          </a:bodyPr>
          <a:lstStyle>
            <a:lvl8pPr algn="ctr">
              <a:defRPr/>
            </a:lvl8pPr>
          </a:lstStyle>
          <a:p>
            <a:pPr lvl="7"/>
            <a:r>
              <a:rPr lang="nl-NL"/>
              <a:t>Klik op het pictogram als u een afbeelding wilt toevoegen</a:t>
            </a:r>
          </a:p>
        </p:txBody>
      </p:sp>
    </p:spTree>
    <p:extLst>
      <p:ext uri="{BB962C8B-B14F-4D97-AF65-F5344CB8AC3E}">
        <p14:creationId xmlns:p14="http://schemas.microsoft.com/office/powerpoint/2010/main" val="2113936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Hoofdstuk 5">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4111200" cy="2080800"/>
          </a:xfrm>
        </p:spPr>
        <p:txBody>
          <a:bodyPr anchor="t" anchorCtr="0">
            <a:noAutofit/>
          </a:bodyPr>
          <a:lstStyle>
            <a:lvl1pPr>
              <a:lnSpc>
                <a:spcPct val="84000"/>
              </a:lnSpc>
              <a:defRPr sz="6000">
                <a:solidFill>
                  <a:schemeClr val="tx2"/>
                </a:solidFill>
              </a:defRPr>
            </a:lvl1pPr>
          </a:lstStyle>
          <a:p>
            <a:r>
              <a:rPr lang="en-BE" err="1"/>
              <a:t>titel</a:t>
            </a:r>
            <a:r>
              <a:rPr lang="en-BE"/>
              <a:t> van het </a:t>
            </a:r>
            <a:r>
              <a:rPr lang="en-BE" err="1"/>
              <a:t>hoofdstuk</a:t>
            </a:r>
            <a:endParaRPr lang="nl-NL"/>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3279599"/>
            <a:ext cx="4111200" cy="1881948"/>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err="1"/>
              <a:t>ondertitel</a:t>
            </a:r>
            <a:r>
              <a:rPr lang="en-BE"/>
              <a:t> </a:t>
            </a:r>
            <a:r>
              <a:rPr lang="en-BE" err="1"/>
              <a:t>bij</a:t>
            </a:r>
            <a:r>
              <a:rPr lang="en-BE"/>
              <a:t> </a:t>
            </a:r>
            <a:r>
              <a:rPr lang="en-BE" err="1"/>
              <a:t>dit</a:t>
            </a:r>
            <a:r>
              <a:rPr lang="en-BE"/>
              <a:t> </a:t>
            </a:r>
            <a:r>
              <a:rPr lang="en-BE" err="1"/>
              <a:t>hoofdstuk</a:t>
            </a:r>
            <a:endParaRPr lang="en-US"/>
          </a:p>
        </p:txBody>
      </p:sp>
      <p:sp>
        <p:nvSpPr>
          <p:cNvPr id="4" name="Rectangle 3">
            <a:extLst>
              <a:ext uri="{FF2B5EF4-FFF2-40B4-BE49-F238E27FC236}">
                <a16:creationId xmlns:a16="http://schemas.microsoft.com/office/drawing/2014/main" id="{9389333B-3A70-404C-9FE9-F0314CFB5695}"/>
              </a:ext>
            </a:extLst>
          </p:cNvPr>
          <p:cNvSpPr/>
          <p:nvPr userDrawn="1"/>
        </p:nvSpPr>
        <p:spPr>
          <a:xfrm>
            <a:off x="6098400" y="0"/>
            <a:ext cx="6094800" cy="885600"/>
          </a:xfrm>
          <a:prstGeom prst="rect">
            <a:avLst/>
          </a:prstGeom>
          <a:solidFill>
            <a:srgbClr val="25A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tangle 6">
            <a:extLst>
              <a:ext uri="{FF2B5EF4-FFF2-40B4-BE49-F238E27FC236}">
                <a16:creationId xmlns:a16="http://schemas.microsoft.com/office/drawing/2014/main" id="{028C57D7-1D58-4309-BBFD-ACCD03FC0392}"/>
              </a:ext>
            </a:extLst>
          </p:cNvPr>
          <p:cNvSpPr/>
          <p:nvPr userDrawn="1"/>
        </p:nvSpPr>
        <p:spPr>
          <a:xfrm>
            <a:off x="6098400" y="1714800"/>
            <a:ext cx="6094800" cy="885600"/>
          </a:xfrm>
          <a:prstGeom prst="rect">
            <a:avLst/>
          </a:prstGeom>
          <a:solidFill>
            <a:srgbClr val="25A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7">
            <a:extLst>
              <a:ext uri="{FF2B5EF4-FFF2-40B4-BE49-F238E27FC236}">
                <a16:creationId xmlns:a16="http://schemas.microsoft.com/office/drawing/2014/main" id="{1D226678-CB14-4387-882E-00EBBE465848}"/>
              </a:ext>
            </a:extLst>
          </p:cNvPr>
          <p:cNvSpPr/>
          <p:nvPr userDrawn="1"/>
        </p:nvSpPr>
        <p:spPr>
          <a:xfrm>
            <a:off x="6098400" y="3429600"/>
            <a:ext cx="6094800" cy="885600"/>
          </a:xfrm>
          <a:prstGeom prst="rect">
            <a:avLst/>
          </a:prstGeom>
          <a:solidFill>
            <a:srgbClr val="25A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tangle 8">
            <a:extLst>
              <a:ext uri="{FF2B5EF4-FFF2-40B4-BE49-F238E27FC236}">
                <a16:creationId xmlns:a16="http://schemas.microsoft.com/office/drawing/2014/main" id="{345A0D48-7916-48D6-90A5-05818BDCA49A}"/>
              </a:ext>
            </a:extLst>
          </p:cNvPr>
          <p:cNvSpPr/>
          <p:nvPr userDrawn="1"/>
        </p:nvSpPr>
        <p:spPr>
          <a:xfrm>
            <a:off x="6098400" y="5144400"/>
            <a:ext cx="6094800" cy="885600"/>
          </a:xfrm>
          <a:prstGeom prst="rect">
            <a:avLst/>
          </a:prstGeom>
          <a:solidFill>
            <a:srgbClr val="25AE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7685249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Hoofdstuk 6">
    <p:bg>
      <p:bgPr>
        <a:solidFill>
          <a:srgbClr val="E3051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5334-F6CD-4A9C-9AB8-93FA93BBF6A8}"/>
              </a:ext>
            </a:extLst>
          </p:cNvPr>
          <p:cNvSpPr>
            <a:spLocks noGrp="1"/>
          </p:cNvSpPr>
          <p:nvPr>
            <p:ph type="title" hasCustomPrompt="1"/>
          </p:nvPr>
        </p:nvSpPr>
        <p:spPr>
          <a:xfrm>
            <a:off x="824400" y="824400"/>
            <a:ext cx="4111200" cy="2080800"/>
          </a:xfrm>
        </p:spPr>
        <p:txBody>
          <a:bodyPr anchor="t" anchorCtr="0">
            <a:noAutofit/>
          </a:bodyPr>
          <a:lstStyle>
            <a:lvl1pPr>
              <a:lnSpc>
                <a:spcPct val="84000"/>
              </a:lnSpc>
              <a:defRPr sz="6000">
                <a:solidFill>
                  <a:schemeClr val="tx2"/>
                </a:solidFill>
              </a:defRPr>
            </a:lvl1pPr>
          </a:lstStyle>
          <a:p>
            <a:r>
              <a:rPr lang="en-BE" err="1"/>
              <a:t>titel</a:t>
            </a:r>
            <a:r>
              <a:rPr lang="en-BE"/>
              <a:t> van het </a:t>
            </a:r>
            <a:r>
              <a:rPr lang="en-BE" err="1"/>
              <a:t>hoofdstuk</a:t>
            </a:r>
            <a:endParaRPr lang="nl-NL"/>
          </a:p>
        </p:txBody>
      </p:sp>
      <p:sp>
        <p:nvSpPr>
          <p:cNvPr id="3" name="Text Placeholder 2">
            <a:extLst>
              <a:ext uri="{FF2B5EF4-FFF2-40B4-BE49-F238E27FC236}">
                <a16:creationId xmlns:a16="http://schemas.microsoft.com/office/drawing/2014/main" id="{1F539D73-1664-4ACD-8035-0AFD4EC6DED2}"/>
              </a:ext>
            </a:extLst>
          </p:cNvPr>
          <p:cNvSpPr>
            <a:spLocks noGrp="1"/>
          </p:cNvSpPr>
          <p:nvPr>
            <p:ph type="body" idx="1" hasCustomPrompt="1"/>
          </p:nvPr>
        </p:nvSpPr>
        <p:spPr>
          <a:xfrm>
            <a:off x="824400" y="3279599"/>
            <a:ext cx="4111200" cy="1881948"/>
          </a:xfrm>
        </p:spPr>
        <p:txBody>
          <a:bodyPr>
            <a:normAutofit/>
          </a:bodyPr>
          <a:lstStyle>
            <a:lvl1pPr marL="0" indent="0">
              <a:buNone/>
              <a:defRPr sz="35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BE" err="1"/>
              <a:t>ondertitel</a:t>
            </a:r>
            <a:r>
              <a:rPr lang="en-BE"/>
              <a:t> </a:t>
            </a:r>
            <a:r>
              <a:rPr lang="en-BE" err="1"/>
              <a:t>bij</a:t>
            </a:r>
            <a:r>
              <a:rPr lang="en-BE"/>
              <a:t> </a:t>
            </a:r>
            <a:r>
              <a:rPr lang="en-BE" err="1"/>
              <a:t>dit</a:t>
            </a:r>
            <a:r>
              <a:rPr lang="en-BE"/>
              <a:t> </a:t>
            </a:r>
            <a:r>
              <a:rPr lang="en-BE" err="1"/>
              <a:t>hoofdstuk</a:t>
            </a:r>
            <a:endParaRPr lang="en-US"/>
          </a:p>
        </p:txBody>
      </p:sp>
      <p:sp>
        <p:nvSpPr>
          <p:cNvPr id="25" name="Freeform: Shape 24">
            <a:extLst>
              <a:ext uri="{FF2B5EF4-FFF2-40B4-BE49-F238E27FC236}">
                <a16:creationId xmlns:a16="http://schemas.microsoft.com/office/drawing/2014/main" id="{CCBEBDE2-249F-4264-80FE-FFFEF7880B57}"/>
              </a:ext>
            </a:extLst>
          </p:cNvPr>
          <p:cNvSpPr>
            <a:spLocks noChangeAspect="1"/>
          </p:cNvSpPr>
          <p:nvPr userDrawn="1"/>
        </p:nvSpPr>
        <p:spPr>
          <a:xfrm rot="2700000">
            <a:off x="6397168" y="96332"/>
            <a:ext cx="1741011" cy="1741011"/>
          </a:xfrm>
          <a:custGeom>
            <a:avLst/>
            <a:gdLst>
              <a:gd name="connsiteX0" fmla="*/ 0 w 1741011"/>
              <a:gd name="connsiteY0" fmla="*/ 373696 h 1741011"/>
              <a:gd name="connsiteX1" fmla="*/ 373696 w 1741011"/>
              <a:gd name="connsiteY1" fmla="*/ 0 h 1741011"/>
              <a:gd name="connsiteX2" fmla="*/ 1741011 w 1741011"/>
              <a:gd name="connsiteY2" fmla="*/ 0 h 1741011"/>
              <a:gd name="connsiteX3" fmla="*/ 1741011 w 1741011"/>
              <a:gd name="connsiteY3" fmla="*/ 1741011 h 1741011"/>
              <a:gd name="connsiteX4" fmla="*/ 0 w 1741011"/>
              <a:gd name="connsiteY4" fmla="*/ 1741011 h 174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741011">
                <a:moveTo>
                  <a:pt x="0" y="373696"/>
                </a:moveTo>
                <a:lnTo>
                  <a:pt x="373696" y="0"/>
                </a:lnTo>
                <a:lnTo>
                  <a:pt x="1741011" y="0"/>
                </a:lnTo>
                <a:lnTo>
                  <a:pt x="1741011" y="1741011"/>
                </a:lnTo>
                <a:lnTo>
                  <a:pt x="0" y="1741011"/>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27" name="Freeform: Shape 26">
            <a:extLst>
              <a:ext uri="{FF2B5EF4-FFF2-40B4-BE49-F238E27FC236}">
                <a16:creationId xmlns:a16="http://schemas.microsoft.com/office/drawing/2014/main" id="{FBAE48CE-C694-41A3-8F40-51E968EA6171}"/>
              </a:ext>
            </a:extLst>
          </p:cNvPr>
          <p:cNvSpPr>
            <a:spLocks noChangeAspect="1"/>
          </p:cNvSpPr>
          <p:nvPr userDrawn="1"/>
        </p:nvSpPr>
        <p:spPr>
          <a:xfrm rot="2700000">
            <a:off x="8859331" y="96332"/>
            <a:ext cx="1741011" cy="1741011"/>
          </a:xfrm>
          <a:custGeom>
            <a:avLst/>
            <a:gdLst>
              <a:gd name="connsiteX0" fmla="*/ 0 w 1741011"/>
              <a:gd name="connsiteY0" fmla="*/ 373697 h 1741011"/>
              <a:gd name="connsiteX1" fmla="*/ 373696 w 1741011"/>
              <a:gd name="connsiteY1" fmla="*/ 1 h 1741011"/>
              <a:gd name="connsiteX2" fmla="*/ 1741011 w 1741011"/>
              <a:gd name="connsiteY2" fmla="*/ 0 h 1741011"/>
              <a:gd name="connsiteX3" fmla="*/ 1741011 w 1741011"/>
              <a:gd name="connsiteY3" fmla="*/ 1741011 h 1741011"/>
              <a:gd name="connsiteX4" fmla="*/ 0 w 1741011"/>
              <a:gd name="connsiteY4" fmla="*/ 1741011 h 174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741011">
                <a:moveTo>
                  <a:pt x="0" y="373697"/>
                </a:moveTo>
                <a:lnTo>
                  <a:pt x="373696" y="1"/>
                </a:lnTo>
                <a:lnTo>
                  <a:pt x="1741011" y="0"/>
                </a:lnTo>
                <a:lnTo>
                  <a:pt x="1741011" y="1741011"/>
                </a:lnTo>
                <a:lnTo>
                  <a:pt x="0" y="1741011"/>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7" name="Freeform: Shape 36">
            <a:extLst>
              <a:ext uri="{FF2B5EF4-FFF2-40B4-BE49-F238E27FC236}">
                <a16:creationId xmlns:a16="http://schemas.microsoft.com/office/drawing/2014/main" id="{2B76BF7C-FEA7-40AE-98AA-FEC153065E89}"/>
              </a:ext>
            </a:extLst>
          </p:cNvPr>
          <p:cNvSpPr>
            <a:spLocks noChangeAspect="1"/>
          </p:cNvSpPr>
          <p:nvPr userDrawn="1"/>
        </p:nvSpPr>
        <p:spPr>
          <a:xfrm rot="2700000">
            <a:off x="11255434" y="255817"/>
            <a:ext cx="1741011" cy="1554162"/>
          </a:xfrm>
          <a:custGeom>
            <a:avLst/>
            <a:gdLst>
              <a:gd name="connsiteX0" fmla="*/ 0 w 1741011"/>
              <a:gd name="connsiteY0" fmla="*/ 186848 h 1554162"/>
              <a:gd name="connsiteX1" fmla="*/ 186848 w 1741011"/>
              <a:gd name="connsiteY1" fmla="*/ 0 h 1554162"/>
              <a:gd name="connsiteX2" fmla="*/ 1741011 w 1741011"/>
              <a:gd name="connsiteY2" fmla="*/ 1554162 h 1554162"/>
              <a:gd name="connsiteX3" fmla="*/ 0 w 1741011"/>
              <a:gd name="connsiteY3" fmla="*/ 1554162 h 1554162"/>
            </a:gdLst>
            <a:ahLst/>
            <a:cxnLst>
              <a:cxn ang="0">
                <a:pos x="connsiteX0" y="connsiteY0"/>
              </a:cxn>
              <a:cxn ang="0">
                <a:pos x="connsiteX1" y="connsiteY1"/>
              </a:cxn>
              <a:cxn ang="0">
                <a:pos x="connsiteX2" y="connsiteY2"/>
              </a:cxn>
              <a:cxn ang="0">
                <a:pos x="connsiteX3" y="connsiteY3"/>
              </a:cxn>
            </a:cxnLst>
            <a:rect l="l" t="t" r="r" b="b"/>
            <a:pathLst>
              <a:path w="1741011" h="1554162">
                <a:moveTo>
                  <a:pt x="0" y="186848"/>
                </a:moveTo>
                <a:lnTo>
                  <a:pt x="186848" y="0"/>
                </a:lnTo>
                <a:lnTo>
                  <a:pt x="1741011" y="1554162"/>
                </a:lnTo>
                <a:lnTo>
                  <a:pt x="0" y="1554162"/>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18" name="Rectangle 17">
            <a:extLst>
              <a:ext uri="{FF2B5EF4-FFF2-40B4-BE49-F238E27FC236}">
                <a16:creationId xmlns:a16="http://schemas.microsoft.com/office/drawing/2014/main" id="{04555788-48E2-4029-AAC0-56DA011D62E6}"/>
              </a:ext>
            </a:extLst>
          </p:cNvPr>
          <p:cNvSpPr>
            <a:spLocks noChangeAspect="1"/>
          </p:cNvSpPr>
          <p:nvPr userDrawn="1"/>
        </p:nvSpPr>
        <p:spPr>
          <a:xfrm rot="2700000">
            <a:off x="6397168" y="2558493"/>
            <a:ext cx="1741011" cy="1741011"/>
          </a:xfrm>
          <a:prstGeom prst="rect">
            <a:avLst/>
          </a:pr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tangle 18">
            <a:extLst>
              <a:ext uri="{FF2B5EF4-FFF2-40B4-BE49-F238E27FC236}">
                <a16:creationId xmlns:a16="http://schemas.microsoft.com/office/drawing/2014/main" id="{884FE5B6-D33B-4C41-AE91-8D0691E7ABF9}"/>
              </a:ext>
            </a:extLst>
          </p:cNvPr>
          <p:cNvSpPr>
            <a:spLocks noChangeAspect="1"/>
          </p:cNvSpPr>
          <p:nvPr userDrawn="1"/>
        </p:nvSpPr>
        <p:spPr>
          <a:xfrm rot="2700000">
            <a:off x="8859331" y="2558493"/>
            <a:ext cx="1741011" cy="1741011"/>
          </a:xfrm>
          <a:prstGeom prst="rect">
            <a:avLst/>
          </a:pr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Freeform: Shape 38">
            <a:extLst>
              <a:ext uri="{FF2B5EF4-FFF2-40B4-BE49-F238E27FC236}">
                <a16:creationId xmlns:a16="http://schemas.microsoft.com/office/drawing/2014/main" id="{1D1C01DC-AC79-446B-B756-70A6BF989612}"/>
              </a:ext>
            </a:extLst>
          </p:cNvPr>
          <p:cNvSpPr>
            <a:spLocks noChangeAspect="1"/>
          </p:cNvSpPr>
          <p:nvPr userDrawn="1"/>
        </p:nvSpPr>
        <p:spPr>
          <a:xfrm rot="2700000">
            <a:off x="11321495" y="2558493"/>
            <a:ext cx="1741011" cy="1741011"/>
          </a:xfrm>
          <a:custGeom>
            <a:avLst/>
            <a:gdLst>
              <a:gd name="connsiteX0" fmla="*/ 0 w 1741011"/>
              <a:gd name="connsiteY0" fmla="*/ 0 h 1741011"/>
              <a:gd name="connsiteX1" fmla="*/ 1741011 w 1741011"/>
              <a:gd name="connsiteY1" fmla="*/ 1741011 h 1741011"/>
              <a:gd name="connsiteX2" fmla="*/ 0 w 1741011"/>
              <a:gd name="connsiteY2" fmla="*/ 1741011 h 1741011"/>
            </a:gdLst>
            <a:ahLst/>
            <a:cxnLst>
              <a:cxn ang="0">
                <a:pos x="connsiteX0" y="connsiteY0"/>
              </a:cxn>
              <a:cxn ang="0">
                <a:pos x="connsiteX1" y="connsiteY1"/>
              </a:cxn>
              <a:cxn ang="0">
                <a:pos x="connsiteX2" y="connsiteY2"/>
              </a:cxn>
            </a:cxnLst>
            <a:rect l="l" t="t" r="r" b="b"/>
            <a:pathLst>
              <a:path w="1741011" h="1741011">
                <a:moveTo>
                  <a:pt x="0" y="0"/>
                </a:moveTo>
                <a:lnTo>
                  <a:pt x="1741011" y="1741011"/>
                </a:lnTo>
                <a:lnTo>
                  <a:pt x="0" y="1741011"/>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1" name="Freeform: Shape 30">
            <a:extLst>
              <a:ext uri="{FF2B5EF4-FFF2-40B4-BE49-F238E27FC236}">
                <a16:creationId xmlns:a16="http://schemas.microsoft.com/office/drawing/2014/main" id="{67DC581B-198C-4541-B884-8CEB7BBB9E99}"/>
              </a:ext>
            </a:extLst>
          </p:cNvPr>
          <p:cNvSpPr>
            <a:spLocks noChangeAspect="1"/>
          </p:cNvSpPr>
          <p:nvPr userDrawn="1"/>
        </p:nvSpPr>
        <p:spPr>
          <a:xfrm rot="2700000">
            <a:off x="6397169" y="5020656"/>
            <a:ext cx="1741011" cy="1741011"/>
          </a:xfrm>
          <a:custGeom>
            <a:avLst/>
            <a:gdLst>
              <a:gd name="connsiteX0" fmla="*/ 0 w 1741011"/>
              <a:gd name="connsiteY0" fmla="*/ 0 h 1741011"/>
              <a:gd name="connsiteX1" fmla="*/ 1741011 w 1741011"/>
              <a:gd name="connsiteY1" fmla="*/ 0 h 1741011"/>
              <a:gd name="connsiteX2" fmla="*/ 1741011 w 1741011"/>
              <a:gd name="connsiteY2" fmla="*/ 1367316 h 1741011"/>
              <a:gd name="connsiteX3" fmla="*/ 1367316 w 1741011"/>
              <a:gd name="connsiteY3" fmla="*/ 1741011 h 1741011"/>
              <a:gd name="connsiteX4" fmla="*/ 0 w 1741011"/>
              <a:gd name="connsiteY4" fmla="*/ 1741011 h 174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741011">
                <a:moveTo>
                  <a:pt x="0" y="0"/>
                </a:moveTo>
                <a:lnTo>
                  <a:pt x="1741011" y="0"/>
                </a:lnTo>
                <a:lnTo>
                  <a:pt x="1741011" y="1367316"/>
                </a:lnTo>
                <a:lnTo>
                  <a:pt x="1367316" y="1741011"/>
                </a:lnTo>
                <a:lnTo>
                  <a:pt x="0" y="1741011"/>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33" name="Freeform: Shape 32">
            <a:extLst>
              <a:ext uri="{FF2B5EF4-FFF2-40B4-BE49-F238E27FC236}">
                <a16:creationId xmlns:a16="http://schemas.microsoft.com/office/drawing/2014/main" id="{029E56CD-FE03-4ED6-97C2-F75040D27BC2}"/>
              </a:ext>
            </a:extLst>
          </p:cNvPr>
          <p:cNvSpPr>
            <a:spLocks noChangeAspect="1"/>
          </p:cNvSpPr>
          <p:nvPr userDrawn="1"/>
        </p:nvSpPr>
        <p:spPr>
          <a:xfrm rot="2700000">
            <a:off x="8859332" y="5020656"/>
            <a:ext cx="1741011" cy="1741011"/>
          </a:xfrm>
          <a:custGeom>
            <a:avLst/>
            <a:gdLst>
              <a:gd name="connsiteX0" fmla="*/ 0 w 1741011"/>
              <a:gd name="connsiteY0" fmla="*/ 0 h 1741011"/>
              <a:gd name="connsiteX1" fmla="*/ 1741011 w 1741011"/>
              <a:gd name="connsiteY1" fmla="*/ 0 h 1741011"/>
              <a:gd name="connsiteX2" fmla="*/ 1741011 w 1741011"/>
              <a:gd name="connsiteY2" fmla="*/ 1367316 h 1741011"/>
              <a:gd name="connsiteX3" fmla="*/ 1367317 w 1741011"/>
              <a:gd name="connsiteY3" fmla="*/ 1741011 h 1741011"/>
              <a:gd name="connsiteX4" fmla="*/ 0 w 1741011"/>
              <a:gd name="connsiteY4" fmla="*/ 1741011 h 17410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741011">
                <a:moveTo>
                  <a:pt x="0" y="0"/>
                </a:moveTo>
                <a:lnTo>
                  <a:pt x="1741011" y="0"/>
                </a:lnTo>
                <a:lnTo>
                  <a:pt x="1741011" y="1367316"/>
                </a:lnTo>
                <a:lnTo>
                  <a:pt x="1367317" y="1741011"/>
                </a:lnTo>
                <a:lnTo>
                  <a:pt x="0" y="1741011"/>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
        <p:nvSpPr>
          <p:cNvPr id="41" name="Freeform: Shape 40">
            <a:extLst>
              <a:ext uri="{FF2B5EF4-FFF2-40B4-BE49-F238E27FC236}">
                <a16:creationId xmlns:a16="http://schemas.microsoft.com/office/drawing/2014/main" id="{1F86B2CD-0504-4DFA-BB14-F1E4620A807D}"/>
              </a:ext>
            </a:extLst>
          </p:cNvPr>
          <p:cNvSpPr>
            <a:spLocks noChangeAspect="1"/>
          </p:cNvSpPr>
          <p:nvPr userDrawn="1"/>
        </p:nvSpPr>
        <p:spPr>
          <a:xfrm rot="2700000">
            <a:off x="11348858" y="4954598"/>
            <a:ext cx="1554162" cy="1741008"/>
          </a:xfrm>
          <a:custGeom>
            <a:avLst/>
            <a:gdLst>
              <a:gd name="connsiteX0" fmla="*/ 0 w 1554162"/>
              <a:gd name="connsiteY0" fmla="*/ 0 h 1741008"/>
              <a:gd name="connsiteX1" fmla="*/ 1554162 w 1554162"/>
              <a:gd name="connsiteY1" fmla="*/ 1554162 h 1741008"/>
              <a:gd name="connsiteX2" fmla="*/ 1367317 w 1554162"/>
              <a:gd name="connsiteY2" fmla="*/ 1741008 h 1741008"/>
              <a:gd name="connsiteX3" fmla="*/ 0 w 1554162"/>
              <a:gd name="connsiteY3" fmla="*/ 1741008 h 1741008"/>
            </a:gdLst>
            <a:ahLst/>
            <a:cxnLst>
              <a:cxn ang="0">
                <a:pos x="connsiteX0" y="connsiteY0"/>
              </a:cxn>
              <a:cxn ang="0">
                <a:pos x="connsiteX1" y="connsiteY1"/>
              </a:cxn>
              <a:cxn ang="0">
                <a:pos x="connsiteX2" y="connsiteY2"/>
              </a:cxn>
              <a:cxn ang="0">
                <a:pos x="connsiteX3" y="connsiteY3"/>
              </a:cxn>
            </a:cxnLst>
            <a:rect l="l" t="t" r="r" b="b"/>
            <a:pathLst>
              <a:path w="1554162" h="1741008">
                <a:moveTo>
                  <a:pt x="0" y="0"/>
                </a:moveTo>
                <a:lnTo>
                  <a:pt x="1554162" y="1554162"/>
                </a:lnTo>
                <a:lnTo>
                  <a:pt x="1367317" y="1741008"/>
                </a:lnTo>
                <a:lnTo>
                  <a:pt x="0" y="1741008"/>
                </a:lnTo>
                <a:close/>
              </a:path>
            </a:pathLst>
          </a:custGeom>
          <a:solidFill>
            <a:srgbClr val="BD17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spTree>
    <p:extLst>
      <p:ext uri="{BB962C8B-B14F-4D97-AF65-F5344CB8AC3E}">
        <p14:creationId xmlns:p14="http://schemas.microsoft.com/office/powerpoint/2010/main" val="29928645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4004-2ACA-49EF-BFD5-623B34CCBDDA}"/>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8AF4410A-73E6-4BAB-BFC1-144E5826C844}"/>
              </a:ext>
            </a:extLst>
          </p:cNvPr>
          <p:cNvSpPr>
            <a:spLocks noGrp="1"/>
          </p:cNvSpPr>
          <p:nvPr>
            <p:ph type="dt" sz="half" idx="10"/>
          </p:nvPr>
        </p:nvSpPr>
        <p:spPr/>
        <p:txBody>
          <a:bodyPr/>
          <a:lstStyle/>
          <a:p>
            <a:fld id="{94F923BD-FCB1-4978-B7E6-2BD7151D1A29}" type="datetimeFigureOut">
              <a:rPr lang="nl-NL" smtClean="0"/>
              <a:t>15-8-2025</a:t>
            </a:fld>
            <a:endParaRPr lang="nl-NL"/>
          </a:p>
        </p:txBody>
      </p:sp>
      <p:sp>
        <p:nvSpPr>
          <p:cNvPr id="4" name="Footer Placeholder 3">
            <a:extLst>
              <a:ext uri="{FF2B5EF4-FFF2-40B4-BE49-F238E27FC236}">
                <a16:creationId xmlns:a16="http://schemas.microsoft.com/office/drawing/2014/main" id="{D3076444-34B5-43DA-A29A-B45F542DC20A}"/>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775B46F2-B79F-49A2-832F-54FE98EA9594}"/>
              </a:ext>
            </a:extLst>
          </p:cNvPr>
          <p:cNvSpPr>
            <a:spLocks noGrp="1"/>
          </p:cNvSpPr>
          <p:nvPr>
            <p:ph type="sldNum" sz="quarter" idx="12"/>
          </p:nvPr>
        </p:nvSpPr>
        <p:spPr/>
        <p:txBody>
          <a:bodyPr/>
          <a:lstStyle/>
          <a:p>
            <a:fld id="{227CBE13-5F7D-4C81-B6F3-47A564B19971}" type="slidenum">
              <a:rPr lang="nl-NL" smtClean="0"/>
              <a:t>‹#›</a:t>
            </a:fld>
            <a:endParaRPr lang="nl-NL"/>
          </a:p>
        </p:txBody>
      </p:sp>
    </p:spTree>
    <p:extLst>
      <p:ext uri="{BB962C8B-B14F-4D97-AF65-F5344CB8AC3E}">
        <p14:creationId xmlns:p14="http://schemas.microsoft.com/office/powerpoint/2010/main" val="3054756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043CB-DF8F-48D0-8795-B19739A73F8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AE763E2E-726B-47D7-A150-78AF22A5D2FF}"/>
              </a:ext>
            </a:extLst>
          </p:cNvPr>
          <p:cNvSpPr>
            <a:spLocks noGrp="1"/>
          </p:cNvSpPr>
          <p:nvPr>
            <p:ph type="dt" sz="half" idx="10"/>
          </p:nvPr>
        </p:nvSpPr>
        <p:spPr/>
        <p:txBody>
          <a:bodyPr/>
          <a:lstStyle/>
          <a:p>
            <a:fld id="{94F923BD-FCB1-4978-B7E6-2BD7151D1A29}" type="datetimeFigureOut">
              <a:rPr lang="nl-NL" smtClean="0"/>
              <a:t>15-8-2025</a:t>
            </a:fld>
            <a:endParaRPr lang="nl-NL"/>
          </a:p>
        </p:txBody>
      </p:sp>
      <p:sp>
        <p:nvSpPr>
          <p:cNvPr id="5" name="Footer Placeholder 4">
            <a:extLst>
              <a:ext uri="{FF2B5EF4-FFF2-40B4-BE49-F238E27FC236}">
                <a16:creationId xmlns:a16="http://schemas.microsoft.com/office/drawing/2014/main" id="{C3F7D441-EA7D-4EFF-8372-9A9C4E9564D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CCD5F43-2578-4580-9D5B-ADFB56FF6C08}"/>
              </a:ext>
            </a:extLst>
          </p:cNvPr>
          <p:cNvSpPr>
            <a:spLocks noGrp="1"/>
          </p:cNvSpPr>
          <p:nvPr>
            <p:ph type="sldNum" sz="quarter" idx="12"/>
          </p:nvPr>
        </p:nvSpPr>
        <p:spPr/>
        <p:txBody>
          <a:bodyPr/>
          <a:lstStyle/>
          <a:p>
            <a:fld id="{227CBE13-5F7D-4C81-B6F3-47A564B19971}" type="slidenum">
              <a:rPr lang="nl-NL" smtClean="0"/>
              <a:t>‹#›</a:t>
            </a:fld>
            <a:endParaRPr lang="nl-NL"/>
          </a:p>
        </p:txBody>
      </p:sp>
      <p:sp>
        <p:nvSpPr>
          <p:cNvPr id="7" name="Text Placeholder 2">
            <a:extLst>
              <a:ext uri="{FF2B5EF4-FFF2-40B4-BE49-F238E27FC236}">
                <a16:creationId xmlns:a16="http://schemas.microsoft.com/office/drawing/2014/main" id="{9BB344CA-2640-4C97-94F8-FA417FAC4A76}"/>
              </a:ext>
            </a:extLst>
          </p:cNvPr>
          <p:cNvSpPr>
            <a:spLocks noGrp="1"/>
          </p:cNvSpPr>
          <p:nvPr>
            <p:ph type="body" idx="13" hasCustomPrompt="1"/>
          </p:nvPr>
        </p:nvSpPr>
        <p:spPr>
          <a:xfrm>
            <a:off x="824400" y="1270800"/>
            <a:ext cx="7920000" cy="480525"/>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BE" err="1"/>
              <a:t>subtitel</a:t>
            </a:r>
            <a:endParaRPr lang="en-US"/>
          </a:p>
        </p:txBody>
      </p:sp>
      <p:sp>
        <p:nvSpPr>
          <p:cNvPr id="8" name="Title 7">
            <a:extLst>
              <a:ext uri="{FF2B5EF4-FFF2-40B4-BE49-F238E27FC236}">
                <a16:creationId xmlns:a16="http://schemas.microsoft.com/office/drawing/2014/main" id="{F649E994-3B3B-4724-9E9E-6BAF90CF35C2}"/>
              </a:ext>
            </a:extLst>
          </p:cNvPr>
          <p:cNvSpPr>
            <a:spLocks noGrp="1"/>
          </p:cNvSpPr>
          <p:nvPr>
            <p:ph type="title" hasCustomPrompt="1"/>
          </p:nvPr>
        </p:nvSpPr>
        <p:spPr/>
        <p:txBody>
          <a:bodyPr/>
          <a:lstStyle>
            <a:lvl1pPr>
              <a:defRPr/>
            </a:lvl1pPr>
          </a:lstStyle>
          <a:p>
            <a:r>
              <a:rPr lang="en-BE"/>
              <a:t>slide </a:t>
            </a:r>
            <a:r>
              <a:rPr lang="en-BE" err="1"/>
              <a:t>titel</a:t>
            </a:r>
            <a:endParaRPr lang="nl-NL"/>
          </a:p>
        </p:txBody>
      </p:sp>
      <p:pic>
        <p:nvPicPr>
          <p:cNvPr id="9" name="Picture 8">
            <a:extLst>
              <a:ext uri="{FF2B5EF4-FFF2-40B4-BE49-F238E27FC236}">
                <a16:creationId xmlns:a16="http://schemas.microsoft.com/office/drawing/2014/main" id="{6B84D263-6463-4B8E-92E1-A1D46FB39B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58650" y="0"/>
            <a:ext cx="133350" cy="6858000"/>
          </a:xfrm>
          <a:prstGeom prst="rect">
            <a:avLst/>
          </a:prstGeom>
        </p:spPr>
      </p:pic>
    </p:spTree>
    <p:extLst>
      <p:ext uri="{BB962C8B-B14F-4D97-AF65-F5344CB8AC3E}">
        <p14:creationId xmlns:p14="http://schemas.microsoft.com/office/powerpoint/2010/main" val="3806699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oud - 2 kolomme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043CB-DF8F-48D0-8795-B19739A73F81}"/>
              </a:ext>
            </a:extLst>
          </p:cNvPr>
          <p:cNvSpPr>
            <a:spLocks noGrp="1"/>
          </p:cNvSpPr>
          <p:nvPr>
            <p:ph idx="1"/>
          </p:nvPr>
        </p:nvSpPr>
        <p:spPr>
          <a:xfrm>
            <a:off x="824400" y="2404800"/>
            <a:ext cx="48708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AE763E2E-726B-47D7-A150-78AF22A5D2FF}"/>
              </a:ext>
            </a:extLst>
          </p:cNvPr>
          <p:cNvSpPr>
            <a:spLocks noGrp="1"/>
          </p:cNvSpPr>
          <p:nvPr>
            <p:ph type="dt" sz="half" idx="10"/>
          </p:nvPr>
        </p:nvSpPr>
        <p:spPr/>
        <p:txBody>
          <a:bodyPr/>
          <a:lstStyle/>
          <a:p>
            <a:fld id="{94F923BD-FCB1-4978-B7E6-2BD7151D1A29}" type="datetimeFigureOut">
              <a:rPr lang="nl-NL" smtClean="0"/>
              <a:t>15-8-2025</a:t>
            </a:fld>
            <a:endParaRPr lang="nl-NL"/>
          </a:p>
        </p:txBody>
      </p:sp>
      <p:sp>
        <p:nvSpPr>
          <p:cNvPr id="5" name="Footer Placeholder 4">
            <a:extLst>
              <a:ext uri="{FF2B5EF4-FFF2-40B4-BE49-F238E27FC236}">
                <a16:creationId xmlns:a16="http://schemas.microsoft.com/office/drawing/2014/main" id="{C3F7D441-EA7D-4EFF-8372-9A9C4E9564D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CCD5F43-2578-4580-9D5B-ADFB56FF6C08}"/>
              </a:ext>
            </a:extLst>
          </p:cNvPr>
          <p:cNvSpPr>
            <a:spLocks noGrp="1"/>
          </p:cNvSpPr>
          <p:nvPr>
            <p:ph type="sldNum" sz="quarter" idx="12"/>
          </p:nvPr>
        </p:nvSpPr>
        <p:spPr/>
        <p:txBody>
          <a:bodyPr/>
          <a:lstStyle/>
          <a:p>
            <a:fld id="{227CBE13-5F7D-4C81-B6F3-47A564B19971}" type="slidenum">
              <a:rPr lang="nl-NL" smtClean="0"/>
              <a:t>‹#›</a:t>
            </a:fld>
            <a:endParaRPr lang="nl-NL"/>
          </a:p>
        </p:txBody>
      </p:sp>
      <p:sp>
        <p:nvSpPr>
          <p:cNvPr id="7" name="Text Placeholder 2">
            <a:extLst>
              <a:ext uri="{FF2B5EF4-FFF2-40B4-BE49-F238E27FC236}">
                <a16:creationId xmlns:a16="http://schemas.microsoft.com/office/drawing/2014/main" id="{9BB344CA-2640-4C97-94F8-FA417FAC4A76}"/>
              </a:ext>
            </a:extLst>
          </p:cNvPr>
          <p:cNvSpPr>
            <a:spLocks noGrp="1"/>
          </p:cNvSpPr>
          <p:nvPr>
            <p:ph type="body" idx="13" hasCustomPrompt="1"/>
          </p:nvPr>
        </p:nvSpPr>
        <p:spPr>
          <a:xfrm>
            <a:off x="824400" y="1270800"/>
            <a:ext cx="7920000" cy="823912"/>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BE" err="1"/>
              <a:t>subtitel</a:t>
            </a:r>
            <a:endParaRPr lang="en-US"/>
          </a:p>
        </p:txBody>
      </p:sp>
      <p:sp>
        <p:nvSpPr>
          <p:cNvPr id="8" name="Title 7">
            <a:extLst>
              <a:ext uri="{FF2B5EF4-FFF2-40B4-BE49-F238E27FC236}">
                <a16:creationId xmlns:a16="http://schemas.microsoft.com/office/drawing/2014/main" id="{F649E994-3B3B-4724-9E9E-6BAF90CF35C2}"/>
              </a:ext>
            </a:extLst>
          </p:cNvPr>
          <p:cNvSpPr>
            <a:spLocks noGrp="1"/>
          </p:cNvSpPr>
          <p:nvPr>
            <p:ph type="title" hasCustomPrompt="1"/>
          </p:nvPr>
        </p:nvSpPr>
        <p:spPr/>
        <p:txBody>
          <a:bodyPr/>
          <a:lstStyle>
            <a:lvl1pPr>
              <a:defRPr/>
            </a:lvl1pPr>
          </a:lstStyle>
          <a:p>
            <a:r>
              <a:rPr lang="en-BE"/>
              <a:t>slide </a:t>
            </a:r>
            <a:r>
              <a:rPr lang="en-BE" err="1"/>
              <a:t>titel</a:t>
            </a:r>
            <a:endParaRPr lang="nl-NL"/>
          </a:p>
        </p:txBody>
      </p:sp>
      <p:pic>
        <p:nvPicPr>
          <p:cNvPr id="9" name="Picture 8">
            <a:extLst>
              <a:ext uri="{FF2B5EF4-FFF2-40B4-BE49-F238E27FC236}">
                <a16:creationId xmlns:a16="http://schemas.microsoft.com/office/drawing/2014/main" id="{6B84D263-6463-4B8E-92E1-A1D46FB39B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58650" y="0"/>
            <a:ext cx="133350" cy="6858000"/>
          </a:xfrm>
          <a:prstGeom prst="rect">
            <a:avLst/>
          </a:prstGeom>
        </p:spPr>
      </p:pic>
      <p:sp>
        <p:nvSpPr>
          <p:cNvPr id="10" name="Content Placeholder 2">
            <a:extLst>
              <a:ext uri="{FF2B5EF4-FFF2-40B4-BE49-F238E27FC236}">
                <a16:creationId xmlns:a16="http://schemas.microsoft.com/office/drawing/2014/main" id="{92B2CFFE-5691-4172-AB20-6639DBDF0E25}"/>
              </a:ext>
            </a:extLst>
          </p:cNvPr>
          <p:cNvSpPr>
            <a:spLocks noGrp="1"/>
          </p:cNvSpPr>
          <p:nvPr>
            <p:ph idx="14"/>
          </p:nvPr>
        </p:nvSpPr>
        <p:spPr>
          <a:xfrm>
            <a:off x="6496800" y="2404800"/>
            <a:ext cx="48708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33263051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 - afbeelding rech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043CB-DF8F-48D0-8795-B19739A73F81}"/>
              </a:ext>
            </a:extLst>
          </p:cNvPr>
          <p:cNvSpPr>
            <a:spLocks noGrp="1"/>
          </p:cNvSpPr>
          <p:nvPr>
            <p:ph idx="1"/>
          </p:nvPr>
        </p:nvSpPr>
        <p:spPr>
          <a:xfrm>
            <a:off x="824400" y="2404800"/>
            <a:ext cx="48708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AE763E2E-726B-47D7-A150-78AF22A5D2FF}"/>
              </a:ext>
            </a:extLst>
          </p:cNvPr>
          <p:cNvSpPr>
            <a:spLocks noGrp="1"/>
          </p:cNvSpPr>
          <p:nvPr>
            <p:ph type="dt" sz="half" idx="10"/>
          </p:nvPr>
        </p:nvSpPr>
        <p:spPr/>
        <p:txBody>
          <a:bodyPr/>
          <a:lstStyle/>
          <a:p>
            <a:fld id="{94F923BD-FCB1-4978-B7E6-2BD7151D1A29}" type="datetimeFigureOut">
              <a:rPr lang="nl-NL" smtClean="0"/>
              <a:t>15-8-2025</a:t>
            </a:fld>
            <a:endParaRPr lang="nl-NL"/>
          </a:p>
        </p:txBody>
      </p:sp>
      <p:sp>
        <p:nvSpPr>
          <p:cNvPr id="5" name="Footer Placeholder 4">
            <a:extLst>
              <a:ext uri="{FF2B5EF4-FFF2-40B4-BE49-F238E27FC236}">
                <a16:creationId xmlns:a16="http://schemas.microsoft.com/office/drawing/2014/main" id="{C3F7D441-EA7D-4EFF-8372-9A9C4E9564D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CCD5F43-2578-4580-9D5B-ADFB56FF6C08}"/>
              </a:ext>
            </a:extLst>
          </p:cNvPr>
          <p:cNvSpPr>
            <a:spLocks noGrp="1"/>
          </p:cNvSpPr>
          <p:nvPr>
            <p:ph type="sldNum" sz="quarter" idx="12"/>
          </p:nvPr>
        </p:nvSpPr>
        <p:spPr/>
        <p:txBody>
          <a:bodyPr/>
          <a:lstStyle/>
          <a:p>
            <a:fld id="{227CBE13-5F7D-4C81-B6F3-47A564B19971}" type="slidenum">
              <a:rPr lang="nl-NL" smtClean="0"/>
              <a:t>‹#›</a:t>
            </a:fld>
            <a:endParaRPr lang="nl-NL"/>
          </a:p>
        </p:txBody>
      </p:sp>
      <p:sp>
        <p:nvSpPr>
          <p:cNvPr id="7" name="Text Placeholder 2">
            <a:extLst>
              <a:ext uri="{FF2B5EF4-FFF2-40B4-BE49-F238E27FC236}">
                <a16:creationId xmlns:a16="http://schemas.microsoft.com/office/drawing/2014/main" id="{9BB344CA-2640-4C97-94F8-FA417FAC4A76}"/>
              </a:ext>
            </a:extLst>
          </p:cNvPr>
          <p:cNvSpPr>
            <a:spLocks noGrp="1"/>
          </p:cNvSpPr>
          <p:nvPr>
            <p:ph type="body" idx="13" hasCustomPrompt="1"/>
          </p:nvPr>
        </p:nvSpPr>
        <p:spPr>
          <a:xfrm>
            <a:off x="824400" y="1270800"/>
            <a:ext cx="4870800" cy="823912"/>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BE" err="1"/>
              <a:t>subtitel</a:t>
            </a:r>
            <a:endParaRPr lang="en-US"/>
          </a:p>
        </p:txBody>
      </p:sp>
      <p:sp>
        <p:nvSpPr>
          <p:cNvPr id="8" name="Title 7">
            <a:extLst>
              <a:ext uri="{FF2B5EF4-FFF2-40B4-BE49-F238E27FC236}">
                <a16:creationId xmlns:a16="http://schemas.microsoft.com/office/drawing/2014/main" id="{F649E994-3B3B-4724-9E9E-6BAF90CF35C2}"/>
              </a:ext>
            </a:extLst>
          </p:cNvPr>
          <p:cNvSpPr>
            <a:spLocks noGrp="1"/>
          </p:cNvSpPr>
          <p:nvPr>
            <p:ph type="title" hasCustomPrompt="1"/>
          </p:nvPr>
        </p:nvSpPr>
        <p:spPr>
          <a:xfrm>
            <a:off x="824400" y="824400"/>
            <a:ext cx="4870800" cy="480525"/>
          </a:xfrm>
        </p:spPr>
        <p:txBody>
          <a:bodyPr/>
          <a:lstStyle>
            <a:lvl1pPr>
              <a:defRPr/>
            </a:lvl1pPr>
          </a:lstStyle>
          <a:p>
            <a:r>
              <a:rPr lang="en-BE"/>
              <a:t>slide </a:t>
            </a:r>
            <a:r>
              <a:rPr lang="en-BE" err="1"/>
              <a:t>titel</a:t>
            </a:r>
            <a:endParaRPr lang="nl-NL"/>
          </a:p>
        </p:txBody>
      </p:sp>
      <p:sp>
        <p:nvSpPr>
          <p:cNvPr id="11" name="Picture Placeholder 10">
            <a:extLst>
              <a:ext uri="{FF2B5EF4-FFF2-40B4-BE49-F238E27FC236}">
                <a16:creationId xmlns:a16="http://schemas.microsoft.com/office/drawing/2014/main" id="{E8B59268-60A0-484B-A6A1-51BDEE7EA733}"/>
              </a:ext>
            </a:extLst>
          </p:cNvPr>
          <p:cNvSpPr>
            <a:spLocks noGrp="1"/>
          </p:cNvSpPr>
          <p:nvPr>
            <p:ph type="pic" sz="quarter" idx="14"/>
          </p:nvPr>
        </p:nvSpPr>
        <p:spPr>
          <a:xfrm>
            <a:off x="6097200" y="0"/>
            <a:ext cx="5270400" cy="6048000"/>
          </a:xfrm>
        </p:spPr>
        <p:txBody>
          <a:bodyPr tIns="1080000"/>
          <a:lstStyle>
            <a:lvl1pPr marL="0" indent="0" algn="ctr">
              <a:buFont typeface="Arial" panose="020B0604020202020204" pitchFamily="34" charset="0"/>
              <a:buNone/>
              <a:defRPr/>
            </a:lvl1pPr>
          </a:lstStyle>
          <a:p>
            <a:r>
              <a:rPr lang="nl-NL"/>
              <a:t>Klik op het pictogram als u een afbeelding wilt toevoegen</a:t>
            </a:r>
          </a:p>
        </p:txBody>
      </p:sp>
    </p:spTree>
    <p:extLst>
      <p:ext uri="{BB962C8B-B14F-4D97-AF65-F5344CB8AC3E}">
        <p14:creationId xmlns:p14="http://schemas.microsoft.com/office/powerpoint/2010/main" val="333841426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 afbeelding link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4043CB-DF8F-48D0-8795-B19739A73F81}"/>
              </a:ext>
            </a:extLst>
          </p:cNvPr>
          <p:cNvSpPr>
            <a:spLocks noGrp="1"/>
          </p:cNvSpPr>
          <p:nvPr>
            <p:ph idx="1"/>
          </p:nvPr>
        </p:nvSpPr>
        <p:spPr>
          <a:xfrm>
            <a:off x="6842400" y="2404800"/>
            <a:ext cx="45252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AE763E2E-726B-47D7-A150-78AF22A5D2FF}"/>
              </a:ext>
            </a:extLst>
          </p:cNvPr>
          <p:cNvSpPr>
            <a:spLocks noGrp="1"/>
          </p:cNvSpPr>
          <p:nvPr>
            <p:ph type="dt" sz="half" idx="10"/>
          </p:nvPr>
        </p:nvSpPr>
        <p:spPr/>
        <p:txBody>
          <a:bodyPr/>
          <a:lstStyle/>
          <a:p>
            <a:fld id="{94F923BD-FCB1-4978-B7E6-2BD7151D1A29}" type="datetimeFigureOut">
              <a:rPr lang="nl-NL" smtClean="0"/>
              <a:t>15-8-2025</a:t>
            </a:fld>
            <a:endParaRPr lang="nl-NL"/>
          </a:p>
        </p:txBody>
      </p:sp>
      <p:sp>
        <p:nvSpPr>
          <p:cNvPr id="5" name="Footer Placeholder 4">
            <a:extLst>
              <a:ext uri="{FF2B5EF4-FFF2-40B4-BE49-F238E27FC236}">
                <a16:creationId xmlns:a16="http://schemas.microsoft.com/office/drawing/2014/main" id="{C3F7D441-EA7D-4EFF-8372-9A9C4E9564D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CCD5F43-2578-4580-9D5B-ADFB56FF6C08}"/>
              </a:ext>
            </a:extLst>
          </p:cNvPr>
          <p:cNvSpPr>
            <a:spLocks noGrp="1"/>
          </p:cNvSpPr>
          <p:nvPr>
            <p:ph type="sldNum" sz="quarter" idx="12"/>
          </p:nvPr>
        </p:nvSpPr>
        <p:spPr/>
        <p:txBody>
          <a:bodyPr/>
          <a:lstStyle/>
          <a:p>
            <a:fld id="{227CBE13-5F7D-4C81-B6F3-47A564B19971}" type="slidenum">
              <a:rPr lang="nl-NL" smtClean="0"/>
              <a:t>‹#›</a:t>
            </a:fld>
            <a:endParaRPr lang="nl-NL"/>
          </a:p>
        </p:txBody>
      </p:sp>
      <p:sp>
        <p:nvSpPr>
          <p:cNvPr id="7" name="Text Placeholder 2">
            <a:extLst>
              <a:ext uri="{FF2B5EF4-FFF2-40B4-BE49-F238E27FC236}">
                <a16:creationId xmlns:a16="http://schemas.microsoft.com/office/drawing/2014/main" id="{9BB344CA-2640-4C97-94F8-FA417FAC4A76}"/>
              </a:ext>
            </a:extLst>
          </p:cNvPr>
          <p:cNvSpPr>
            <a:spLocks noGrp="1"/>
          </p:cNvSpPr>
          <p:nvPr>
            <p:ph type="body" idx="13" hasCustomPrompt="1"/>
          </p:nvPr>
        </p:nvSpPr>
        <p:spPr>
          <a:xfrm>
            <a:off x="6842400" y="1270800"/>
            <a:ext cx="4525200" cy="823912"/>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BE" err="1"/>
              <a:t>subtitel</a:t>
            </a:r>
            <a:endParaRPr lang="en-US"/>
          </a:p>
        </p:txBody>
      </p:sp>
      <p:sp>
        <p:nvSpPr>
          <p:cNvPr id="8" name="Title 7">
            <a:extLst>
              <a:ext uri="{FF2B5EF4-FFF2-40B4-BE49-F238E27FC236}">
                <a16:creationId xmlns:a16="http://schemas.microsoft.com/office/drawing/2014/main" id="{F649E994-3B3B-4724-9E9E-6BAF90CF35C2}"/>
              </a:ext>
            </a:extLst>
          </p:cNvPr>
          <p:cNvSpPr>
            <a:spLocks noGrp="1"/>
          </p:cNvSpPr>
          <p:nvPr>
            <p:ph type="title" hasCustomPrompt="1"/>
          </p:nvPr>
        </p:nvSpPr>
        <p:spPr>
          <a:xfrm>
            <a:off x="6842400" y="824400"/>
            <a:ext cx="4525200" cy="480525"/>
          </a:xfrm>
        </p:spPr>
        <p:txBody>
          <a:bodyPr/>
          <a:lstStyle>
            <a:lvl1pPr>
              <a:defRPr/>
            </a:lvl1pPr>
          </a:lstStyle>
          <a:p>
            <a:r>
              <a:rPr lang="en-BE"/>
              <a:t>slide </a:t>
            </a:r>
            <a:r>
              <a:rPr lang="en-BE" err="1"/>
              <a:t>titel</a:t>
            </a:r>
            <a:endParaRPr lang="nl-NL"/>
          </a:p>
        </p:txBody>
      </p:sp>
      <p:sp>
        <p:nvSpPr>
          <p:cNvPr id="11" name="Picture Placeholder 10">
            <a:extLst>
              <a:ext uri="{FF2B5EF4-FFF2-40B4-BE49-F238E27FC236}">
                <a16:creationId xmlns:a16="http://schemas.microsoft.com/office/drawing/2014/main" id="{E8B59268-60A0-484B-A6A1-51BDEE7EA733}"/>
              </a:ext>
            </a:extLst>
          </p:cNvPr>
          <p:cNvSpPr>
            <a:spLocks noGrp="1"/>
          </p:cNvSpPr>
          <p:nvPr>
            <p:ph type="pic" sz="quarter" idx="14"/>
          </p:nvPr>
        </p:nvSpPr>
        <p:spPr>
          <a:xfrm>
            <a:off x="824400" y="810000"/>
            <a:ext cx="5270400" cy="6048000"/>
          </a:xfrm>
        </p:spPr>
        <p:txBody>
          <a:bodyPr tIns="1080000"/>
          <a:lstStyle>
            <a:lvl1pPr marL="0" indent="0" algn="ctr">
              <a:buFont typeface="Arial" panose="020B0604020202020204" pitchFamily="34" charset="0"/>
              <a:buNone/>
              <a:defRPr/>
            </a:lvl1pPr>
          </a:lstStyle>
          <a:p>
            <a:r>
              <a:rPr lang="nl-NL"/>
              <a:t>Klik op het pictogram als u een afbeelding wilt toevoegen</a:t>
            </a:r>
          </a:p>
        </p:txBody>
      </p:sp>
    </p:spTree>
    <p:extLst>
      <p:ext uri="{BB962C8B-B14F-4D97-AF65-F5344CB8AC3E}">
        <p14:creationId xmlns:p14="http://schemas.microsoft.com/office/powerpoint/2010/main" val="224857492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257662-09AD-4472-ADD5-D3F48FB98448}"/>
              </a:ext>
            </a:extLst>
          </p:cNvPr>
          <p:cNvSpPr/>
          <p:nvPr userDrawn="1"/>
        </p:nvSpPr>
        <p:spPr>
          <a:xfrm>
            <a:off x="0" y="0"/>
            <a:ext cx="6096000" cy="685800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Content Placeholder 2">
            <a:extLst>
              <a:ext uri="{FF2B5EF4-FFF2-40B4-BE49-F238E27FC236}">
                <a16:creationId xmlns:a16="http://schemas.microsoft.com/office/drawing/2014/main" id="{3F4043CB-DF8F-48D0-8795-B19739A73F81}"/>
              </a:ext>
            </a:extLst>
          </p:cNvPr>
          <p:cNvSpPr>
            <a:spLocks noGrp="1"/>
          </p:cNvSpPr>
          <p:nvPr>
            <p:ph idx="1"/>
          </p:nvPr>
        </p:nvSpPr>
        <p:spPr>
          <a:xfrm>
            <a:off x="824400" y="2404800"/>
            <a:ext cx="48708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AE763E2E-726B-47D7-A150-78AF22A5D2FF}"/>
              </a:ext>
            </a:extLst>
          </p:cNvPr>
          <p:cNvSpPr>
            <a:spLocks noGrp="1"/>
          </p:cNvSpPr>
          <p:nvPr>
            <p:ph type="dt" sz="half" idx="10"/>
          </p:nvPr>
        </p:nvSpPr>
        <p:spPr/>
        <p:txBody>
          <a:bodyPr/>
          <a:lstStyle/>
          <a:p>
            <a:fld id="{94F923BD-FCB1-4978-B7E6-2BD7151D1A29}" type="datetimeFigureOut">
              <a:rPr lang="nl-NL" smtClean="0"/>
              <a:t>15-8-2025</a:t>
            </a:fld>
            <a:endParaRPr lang="nl-NL"/>
          </a:p>
        </p:txBody>
      </p:sp>
      <p:sp>
        <p:nvSpPr>
          <p:cNvPr id="5" name="Footer Placeholder 4">
            <a:extLst>
              <a:ext uri="{FF2B5EF4-FFF2-40B4-BE49-F238E27FC236}">
                <a16:creationId xmlns:a16="http://schemas.microsoft.com/office/drawing/2014/main" id="{C3F7D441-EA7D-4EFF-8372-9A9C4E9564DE}"/>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2CCD5F43-2578-4580-9D5B-ADFB56FF6C08}"/>
              </a:ext>
            </a:extLst>
          </p:cNvPr>
          <p:cNvSpPr>
            <a:spLocks noGrp="1"/>
          </p:cNvSpPr>
          <p:nvPr>
            <p:ph type="sldNum" sz="quarter" idx="12"/>
          </p:nvPr>
        </p:nvSpPr>
        <p:spPr/>
        <p:txBody>
          <a:bodyPr/>
          <a:lstStyle/>
          <a:p>
            <a:fld id="{227CBE13-5F7D-4C81-B6F3-47A564B19971}" type="slidenum">
              <a:rPr lang="nl-NL" smtClean="0"/>
              <a:t>‹#›</a:t>
            </a:fld>
            <a:endParaRPr lang="nl-NL"/>
          </a:p>
        </p:txBody>
      </p:sp>
      <p:sp>
        <p:nvSpPr>
          <p:cNvPr id="7" name="Text Placeholder 2">
            <a:extLst>
              <a:ext uri="{FF2B5EF4-FFF2-40B4-BE49-F238E27FC236}">
                <a16:creationId xmlns:a16="http://schemas.microsoft.com/office/drawing/2014/main" id="{9BB344CA-2640-4C97-94F8-FA417FAC4A76}"/>
              </a:ext>
            </a:extLst>
          </p:cNvPr>
          <p:cNvSpPr>
            <a:spLocks noGrp="1"/>
          </p:cNvSpPr>
          <p:nvPr>
            <p:ph type="body" idx="13" hasCustomPrompt="1"/>
          </p:nvPr>
        </p:nvSpPr>
        <p:spPr>
          <a:xfrm>
            <a:off x="824400" y="1270800"/>
            <a:ext cx="5185875" cy="823912"/>
          </a:xfrm>
        </p:spPr>
        <p:txBody>
          <a:bodyPr anchor="t" anchorCtr="0">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BE" err="1"/>
              <a:t>subtitel</a:t>
            </a:r>
            <a:endParaRPr lang="en-US"/>
          </a:p>
        </p:txBody>
      </p:sp>
      <p:sp>
        <p:nvSpPr>
          <p:cNvPr id="8" name="Title 7">
            <a:extLst>
              <a:ext uri="{FF2B5EF4-FFF2-40B4-BE49-F238E27FC236}">
                <a16:creationId xmlns:a16="http://schemas.microsoft.com/office/drawing/2014/main" id="{F649E994-3B3B-4724-9E9E-6BAF90CF35C2}"/>
              </a:ext>
            </a:extLst>
          </p:cNvPr>
          <p:cNvSpPr>
            <a:spLocks noGrp="1"/>
          </p:cNvSpPr>
          <p:nvPr>
            <p:ph type="title" hasCustomPrompt="1"/>
          </p:nvPr>
        </p:nvSpPr>
        <p:spPr>
          <a:xfrm>
            <a:off x="824400" y="824400"/>
            <a:ext cx="5185875" cy="480525"/>
          </a:xfrm>
        </p:spPr>
        <p:txBody>
          <a:bodyPr/>
          <a:lstStyle>
            <a:lvl1pPr>
              <a:defRPr/>
            </a:lvl1pPr>
          </a:lstStyle>
          <a:p>
            <a:r>
              <a:rPr lang="en-BE"/>
              <a:t>slide </a:t>
            </a:r>
            <a:r>
              <a:rPr lang="en-BE" err="1"/>
              <a:t>titel</a:t>
            </a:r>
            <a:endParaRPr lang="nl-NL"/>
          </a:p>
        </p:txBody>
      </p:sp>
      <p:pic>
        <p:nvPicPr>
          <p:cNvPr id="9" name="Picture 8">
            <a:extLst>
              <a:ext uri="{FF2B5EF4-FFF2-40B4-BE49-F238E27FC236}">
                <a16:creationId xmlns:a16="http://schemas.microsoft.com/office/drawing/2014/main" id="{6B84D263-6463-4B8E-92E1-A1D46FB39B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058650" y="0"/>
            <a:ext cx="133350" cy="6858000"/>
          </a:xfrm>
          <a:prstGeom prst="rect">
            <a:avLst/>
          </a:prstGeom>
        </p:spPr>
      </p:pic>
      <p:sp>
        <p:nvSpPr>
          <p:cNvPr id="10" name="Content Placeholder 2">
            <a:extLst>
              <a:ext uri="{FF2B5EF4-FFF2-40B4-BE49-F238E27FC236}">
                <a16:creationId xmlns:a16="http://schemas.microsoft.com/office/drawing/2014/main" id="{92B2CFFE-5691-4172-AB20-6639DBDF0E25}"/>
              </a:ext>
            </a:extLst>
          </p:cNvPr>
          <p:cNvSpPr>
            <a:spLocks noGrp="1"/>
          </p:cNvSpPr>
          <p:nvPr>
            <p:ph idx="14"/>
          </p:nvPr>
        </p:nvSpPr>
        <p:spPr>
          <a:xfrm>
            <a:off x="6496800" y="2404800"/>
            <a:ext cx="4870800" cy="3628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40347687"/>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3380-0A5E-4C3F-896D-8815D4EF854C}"/>
              </a:ext>
            </a:extLst>
          </p:cNvPr>
          <p:cNvSpPr>
            <a:spLocks noGrp="1"/>
          </p:cNvSpPr>
          <p:nvPr>
            <p:ph type="title" hasCustomPrompt="1"/>
          </p:nvPr>
        </p:nvSpPr>
        <p:spPr>
          <a:xfrm>
            <a:off x="6764400" y="824400"/>
            <a:ext cx="4604400" cy="5205600"/>
          </a:xfrm>
        </p:spPr>
        <p:txBody>
          <a:bodyPr anchor="ctr">
            <a:normAutofit/>
          </a:bodyPr>
          <a:lstStyle>
            <a:lvl1pPr>
              <a:lnSpc>
                <a:spcPct val="100000"/>
              </a:lnSpc>
              <a:defRPr sz="3500">
                <a:solidFill>
                  <a:srgbClr val="E84F1C"/>
                </a:solidFill>
              </a:defRPr>
            </a:lvl1pPr>
          </a:lstStyle>
          <a:p>
            <a:r>
              <a:rPr lang="en-BE" err="1"/>
              <a:t>Typ</a:t>
            </a:r>
            <a:r>
              <a:rPr lang="en-BE"/>
              <a:t> </a:t>
            </a:r>
            <a:r>
              <a:rPr lang="en-BE" err="1"/>
              <a:t>hier</a:t>
            </a:r>
            <a:r>
              <a:rPr lang="en-BE"/>
              <a:t> </a:t>
            </a:r>
            <a:r>
              <a:rPr lang="en-BE" err="1"/>
              <a:t>een</a:t>
            </a:r>
            <a:r>
              <a:rPr lang="en-BE"/>
              <a:t> quote of statement</a:t>
            </a:r>
            <a:endParaRPr lang="nl-NL"/>
          </a:p>
        </p:txBody>
      </p:sp>
      <p:sp>
        <p:nvSpPr>
          <p:cNvPr id="20" name="Picture Placeholder 19">
            <a:extLst>
              <a:ext uri="{FF2B5EF4-FFF2-40B4-BE49-F238E27FC236}">
                <a16:creationId xmlns:a16="http://schemas.microsoft.com/office/drawing/2014/main" id="{905733D9-C034-4B28-85A5-FFDECE4A2305}"/>
              </a:ext>
            </a:extLst>
          </p:cNvPr>
          <p:cNvSpPr>
            <a:spLocks noGrp="1"/>
          </p:cNvSpPr>
          <p:nvPr>
            <p:ph type="pic" sz="quarter" idx="13"/>
          </p:nvPr>
        </p:nvSpPr>
        <p:spPr>
          <a:xfrm>
            <a:off x="0" y="0"/>
            <a:ext cx="6097200" cy="6858001"/>
          </a:xfrm>
          <a:custGeom>
            <a:avLst/>
            <a:gdLst>
              <a:gd name="connsiteX0" fmla="*/ 4198082 w 6097200"/>
              <a:gd name="connsiteY0" fmla="*/ 5745673 h 6858001"/>
              <a:gd name="connsiteX1" fmla="*/ 3086683 w 6097200"/>
              <a:gd name="connsiteY1" fmla="*/ 6857072 h 6858001"/>
              <a:gd name="connsiteX2" fmla="*/ 4337216 w 6097200"/>
              <a:gd name="connsiteY2" fmla="*/ 6857072 h 6858001"/>
              <a:gd name="connsiteX3" fmla="*/ 4823361 w 6097200"/>
              <a:gd name="connsiteY3" fmla="*/ 6370927 h 6858001"/>
              <a:gd name="connsiteX4" fmla="*/ 2986263 w 6097200"/>
              <a:gd name="connsiteY4" fmla="*/ 4533833 h 6858001"/>
              <a:gd name="connsiteX5" fmla="*/ 663025 w 6097200"/>
              <a:gd name="connsiteY5" fmla="*/ 6857072 h 6858001"/>
              <a:gd name="connsiteX6" fmla="*/ 1913558 w 6097200"/>
              <a:gd name="connsiteY6" fmla="*/ 6857072 h 6858001"/>
              <a:gd name="connsiteX7" fmla="*/ 3611530 w 6097200"/>
              <a:gd name="connsiteY7" fmla="*/ 5159113 h 6858001"/>
              <a:gd name="connsiteX8" fmla="*/ 0 w 6097200"/>
              <a:gd name="connsiteY8" fmla="*/ 0 h 6858001"/>
              <a:gd name="connsiteX9" fmla="*/ 6097200 w 6097200"/>
              <a:gd name="connsiteY9" fmla="*/ 0 h 6858001"/>
              <a:gd name="connsiteX10" fmla="*/ 6097200 w 6097200"/>
              <a:gd name="connsiteY10" fmla="*/ 6858001 h 6858001"/>
              <a:gd name="connsiteX11" fmla="*/ 0 w 6097200"/>
              <a:gd name="connsiteY11" fmla="*/ 6858001 h 6858001"/>
              <a:gd name="connsiteX12" fmla="*/ 0 w 6097200"/>
              <a:gd name="connsiteY12" fmla="*/ 6346954 h 6858001"/>
              <a:gd name="connsiteX13" fmla="*/ 2399699 w 6097200"/>
              <a:gd name="connsiteY13" fmla="*/ 3947268 h 6858001"/>
              <a:gd name="connsiteX14" fmla="*/ 1774420 w 6097200"/>
              <a:gd name="connsiteY14" fmla="*/ 3321988 h 6858001"/>
              <a:gd name="connsiteX15" fmla="*/ 0 w 6097200"/>
              <a:gd name="connsiteY15" fmla="*/ 5096421 h 6858001"/>
              <a:gd name="connsiteX16" fmla="*/ 0 w 6097200"/>
              <a:gd name="connsiteY16" fmla="*/ 3923294 h 6858001"/>
              <a:gd name="connsiteX17" fmla="*/ 1187859 w 6097200"/>
              <a:gd name="connsiteY17" fmla="*/ 2735435 h 6858001"/>
              <a:gd name="connsiteX18" fmla="*/ 562605 w 6097200"/>
              <a:gd name="connsiteY18" fmla="*/ 2110168 h 6858001"/>
              <a:gd name="connsiteX19" fmla="*/ 0 w 6097200"/>
              <a:gd name="connsiteY19" fmla="*/ 2672773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97200" h="6858001">
                <a:moveTo>
                  <a:pt x="4198082" y="5745673"/>
                </a:moveTo>
                <a:lnTo>
                  <a:pt x="3086683" y="6857072"/>
                </a:lnTo>
                <a:lnTo>
                  <a:pt x="4337216" y="6857072"/>
                </a:lnTo>
                <a:lnTo>
                  <a:pt x="4823361" y="6370927"/>
                </a:lnTo>
                <a:close/>
                <a:moveTo>
                  <a:pt x="2986263" y="4533833"/>
                </a:moveTo>
                <a:lnTo>
                  <a:pt x="663025" y="6857072"/>
                </a:lnTo>
                <a:lnTo>
                  <a:pt x="1913558" y="6857072"/>
                </a:lnTo>
                <a:lnTo>
                  <a:pt x="3611530" y="5159113"/>
                </a:lnTo>
                <a:close/>
                <a:moveTo>
                  <a:pt x="0" y="0"/>
                </a:moveTo>
                <a:lnTo>
                  <a:pt x="6097200" y="0"/>
                </a:lnTo>
                <a:lnTo>
                  <a:pt x="6097200" y="6858001"/>
                </a:lnTo>
                <a:lnTo>
                  <a:pt x="0" y="6858001"/>
                </a:lnTo>
                <a:lnTo>
                  <a:pt x="0" y="6346954"/>
                </a:lnTo>
                <a:lnTo>
                  <a:pt x="2399699" y="3947268"/>
                </a:lnTo>
                <a:lnTo>
                  <a:pt x="1774420" y="3321988"/>
                </a:lnTo>
                <a:lnTo>
                  <a:pt x="0" y="5096421"/>
                </a:lnTo>
                <a:lnTo>
                  <a:pt x="0" y="3923294"/>
                </a:lnTo>
                <a:lnTo>
                  <a:pt x="1187859" y="2735435"/>
                </a:lnTo>
                <a:lnTo>
                  <a:pt x="562605" y="2110168"/>
                </a:lnTo>
                <a:lnTo>
                  <a:pt x="0" y="2672773"/>
                </a:lnTo>
                <a:close/>
              </a:path>
            </a:pathLst>
          </a:custGeom>
        </p:spPr>
        <p:txBody>
          <a:bodyPr wrap="square">
            <a:noAutofit/>
          </a:bodyPr>
          <a:lstStyle/>
          <a:p>
            <a:r>
              <a:rPr lang="nl-NL"/>
              <a:t>Klik op het pictogram als u een afbeelding wilt toevoegen</a:t>
            </a:r>
          </a:p>
        </p:txBody>
      </p:sp>
    </p:spTree>
    <p:extLst>
      <p:ext uri="{BB962C8B-B14F-4D97-AF65-F5344CB8AC3E}">
        <p14:creationId xmlns:p14="http://schemas.microsoft.com/office/powerpoint/2010/main" val="212714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D3380-0A5E-4C3F-896D-8815D4EF854C}"/>
              </a:ext>
            </a:extLst>
          </p:cNvPr>
          <p:cNvSpPr>
            <a:spLocks noGrp="1"/>
          </p:cNvSpPr>
          <p:nvPr>
            <p:ph type="title" hasCustomPrompt="1"/>
          </p:nvPr>
        </p:nvSpPr>
        <p:spPr>
          <a:xfrm>
            <a:off x="6764400" y="824400"/>
            <a:ext cx="4604400" cy="5205600"/>
          </a:xfrm>
        </p:spPr>
        <p:txBody>
          <a:bodyPr anchor="ctr">
            <a:normAutofit/>
          </a:bodyPr>
          <a:lstStyle>
            <a:lvl1pPr>
              <a:lnSpc>
                <a:spcPct val="100000"/>
              </a:lnSpc>
              <a:defRPr sz="3500">
                <a:solidFill>
                  <a:schemeClr val="tx1"/>
                </a:solidFill>
              </a:defRPr>
            </a:lvl1pPr>
          </a:lstStyle>
          <a:p>
            <a:r>
              <a:rPr lang="en-BE" err="1"/>
              <a:t>Typ</a:t>
            </a:r>
            <a:r>
              <a:rPr lang="en-BE"/>
              <a:t> </a:t>
            </a:r>
            <a:r>
              <a:rPr lang="en-BE" err="1"/>
              <a:t>hier</a:t>
            </a:r>
            <a:r>
              <a:rPr lang="en-BE"/>
              <a:t> </a:t>
            </a:r>
            <a:r>
              <a:rPr lang="en-BE" err="1"/>
              <a:t>een</a:t>
            </a:r>
            <a:r>
              <a:rPr lang="en-BE"/>
              <a:t> quote of statement</a:t>
            </a:r>
            <a:endParaRPr lang="nl-NL"/>
          </a:p>
        </p:txBody>
      </p:sp>
      <p:sp>
        <p:nvSpPr>
          <p:cNvPr id="9" name="Picture Placeholder 3">
            <a:extLst>
              <a:ext uri="{FF2B5EF4-FFF2-40B4-BE49-F238E27FC236}">
                <a16:creationId xmlns:a16="http://schemas.microsoft.com/office/drawing/2014/main" id="{67F8E650-CC20-4C97-BB28-53F971784744}"/>
              </a:ext>
            </a:extLst>
          </p:cNvPr>
          <p:cNvSpPr>
            <a:spLocks noGrp="1"/>
          </p:cNvSpPr>
          <p:nvPr>
            <p:ph type="pic" sz="quarter" idx="14"/>
          </p:nvPr>
        </p:nvSpPr>
        <p:spPr>
          <a:xfrm>
            <a:off x="0" y="0"/>
            <a:ext cx="6096000" cy="6858000"/>
          </a:xfrm>
        </p:spPr>
        <p:txBody>
          <a:bodyPr/>
          <a:lstStyle/>
          <a:p>
            <a:r>
              <a:rPr lang="nl-NL"/>
              <a:t>Klik op het pictogram als u een afbeelding wilt toevoegen</a:t>
            </a:r>
          </a:p>
        </p:txBody>
      </p:sp>
    </p:spTree>
    <p:extLst>
      <p:ext uri="{BB962C8B-B14F-4D97-AF65-F5344CB8AC3E}">
        <p14:creationId xmlns:p14="http://schemas.microsoft.com/office/powerpoint/2010/main" val="421545728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26" Type="http://schemas.openxmlformats.org/officeDocument/2006/relationships/image" Target="../media/image10.svg"/><Relationship Id="rId3" Type="http://schemas.openxmlformats.org/officeDocument/2006/relationships/slideLayout" Target="../slideLayouts/slideLayout3.xml"/><Relationship Id="rId21" Type="http://schemas.openxmlformats.org/officeDocument/2006/relationships/image" Target="../media/image5.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5"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sv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5.png"/><Relationship Id="rId18" Type="http://schemas.openxmlformats.org/officeDocument/2006/relationships/image" Target="../media/image10.sv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4.svg"/><Relationship Id="rId17" Type="http://schemas.openxmlformats.org/officeDocument/2006/relationships/image" Target="../media/image9.png"/><Relationship Id="rId2" Type="http://schemas.openxmlformats.org/officeDocument/2006/relationships/slideLayout" Target="../slideLayouts/slideLayout17.xml"/><Relationship Id="rId16" Type="http://schemas.openxmlformats.org/officeDocument/2006/relationships/image" Target="../media/image8.sv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3.png"/><Relationship Id="rId5" Type="http://schemas.openxmlformats.org/officeDocument/2006/relationships/slideLayout" Target="../slideLayouts/slideLayout20.xml"/><Relationship Id="rId15" Type="http://schemas.openxmlformats.org/officeDocument/2006/relationships/image" Target="../media/image7.png"/><Relationship Id="rId10" Type="http://schemas.openxmlformats.org/officeDocument/2006/relationships/image" Target="../media/image2.svg"/><Relationship Id="rId4" Type="http://schemas.openxmlformats.org/officeDocument/2006/relationships/slideLayout" Target="../slideLayouts/slideLayout19.xml"/><Relationship Id="rId9" Type="http://schemas.openxmlformats.org/officeDocument/2006/relationships/image" Target="../media/image1.png"/><Relationship Id="rId14"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85E2B0-CF04-4CC2-8F19-4165F5370C28}"/>
              </a:ext>
            </a:extLst>
          </p:cNvPr>
          <p:cNvSpPr>
            <a:spLocks noGrp="1"/>
          </p:cNvSpPr>
          <p:nvPr>
            <p:ph type="title"/>
          </p:nvPr>
        </p:nvSpPr>
        <p:spPr>
          <a:xfrm>
            <a:off x="824400" y="824400"/>
            <a:ext cx="7920000" cy="480525"/>
          </a:xfrm>
          <a:prstGeom prst="rect">
            <a:avLst/>
          </a:prstGeom>
        </p:spPr>
        <p:txBody>
          <a:bodyPr vert="horz" lIns="0" tIns="0" rIns="0" bIns="0" rtlCol="0" anchor="t" anchorCtr="0">
            <a:noAutofit/>
          </a:bodyPr>
          <a:lstStyle/>
          <a:p>
            <a:r>
              <a:rPr lang="en-BE"/>
              <a:t>slide </a:t>
            </a:r>
            <a:r>
              <a:rPr lang="en-BE" err="1"/>
              <a:t>titel</a:t>
            </a:r>
            <a:endParaRPr lang="nl-NL"/>
          </a:p>
        </p:txBody>
      </p:sp>
      <p:sp>
        <p:nvSpPr>
          <p:cNvPr id="3" name="Text Placeholder 2">
            <a:extLst>
              <a:ext uri="{FF2B5EF4-FFF2-40B4-BE49-F238E27FC236}">
                <a16:creationId xmlns:a16="http://schemas.microsoft.com/office/drawing/2014/main" id="{B73B5CAA-CAE6-4D41-A208-FB7129EFD6A5}"/>
              </a:ext>
            </a:extLst>
          </p:cNvPr>
          <p:cNvSpPr>
            <a:spLocks noGrp="1"/>
          </p:cNvSpPr>
          <p:nvPr>
            <p:ph type="body" idx="1"/>
          </p:nvPr>
        </p:nvSpPr>
        <p:spPr>
          <a:xfrm>
            <a:off x="824400" y="2404800"/>
            <a:ext cx="7920000" cy="3628800"/>
          </a:xfrm>
          <a:prstGeom prst="rect">
            <a:avLst/>
          </a:prstGeom>
        </p:spPr>
        <p:txBody>
          <a:bodyPr vert="horz" lIns="0" tIns="0" rIns="0" bIns="0" rtlCol="0" anchor="t" anchorCtr="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Date Placeholder 3">
            <a:extLst>
              <a:ext uri="{FF2B5EF4-FFF2-40B4-BE49-F238E27FC236}">
                <a16:creationId xmlns:a16="http://schemas.microsoft.com/office/drawing/2014/main" id="{31D537CE-CB43-48A1-8C67-F8BC1C0B9C68}"/>
              </a:ext>
            </a:extLst>
          </p:cNvPr>
          <p:cNvSpPr>
            <a:spLocks noGrp="1"/>
          </p:cNvSpPr>
          <p:nvPr>
            <p:ph type="dt" sz="half" idx="2"/>
          </p:nvPr>
        </p:nvSpPr>
        <p:spPr>
          <a:xfrm>
            <a:off x="824400" y="6356350"/>
            <a:ext cx="2743200" cy="365125"/>
          </a:xfrm>
          <a:prstGeom prst="rect">
            <a:avLst/>
          </a:prstGeom>
        </p:spPr>
        <p:txBody>
          <a:bodyPr vert="horz" lIns="0" tIns="0" rIns="0" bIns="0" rtlCol="0" anchor="t" anchorCtr="0"/>
          <a:lstStyle>
            <a:lvl1pPr algn="l">
              <a:defRPr sz="1000">
                <a:solidFill>
                  <a:schemeClr val="tx1"/>
                </a:solidFill>
              </a:defRPr>
            </a:lvl1pPr>
          </a:lstStyle>
          <a:p>
            <a:fld id="{94F923BD-FCB1-4978-B7E6-2BD7151D1A29}" type="datetimeFigureOut">
              <a:rPr lang="nl-NL" smtClean="0"/>
              <a:pPr/>
              <a:t>15-8-2025</a:t>
            </a:fld>
            <a:endParaRPr lang="nl-NL"/>
          </a:p>
        </p:txBody>
      </p:sp>
      <p:sp>
        <p:nvSpPr>
          <p:cNvPr id="5" name="Footer Placeholder 4">
            <a:extLst>
              <a:ext uri="{FF2B5EF4-FFF2-40B4-BE49-F238E27FC236}">
                <a16:creationId xmlns:a16="http://schemas.microsoft.com/office/drawing/2014/main" id="{B2118DA1-8006-4B8C-9161-F95F86BB40CF}"/>
              </a:ext>
            </a:extLst>
          </p:cNvPr>
          <p:cNvSpPr>
            <a:spLocks noGrp="1"/>
          </p:cNvSpPr>
          <p:nvPr>
            <p:ph type="ftr" sz="quarter" idx="3"/>
          </p:nvPr>
        </p:nvSpPr>
        <p:spPr>
          <a:xfrm>
            <a:off x="4038600" y="6356350"/>
            <a:ext cx="4114800" cy="365125"/>
          </a:xfrm>
          <a:prstGeom prst="rect">
            <a:avLst/>
          </a:prstGeom>
        </p:spPr>
        <p:txBody>
          <a:bodyPr vert="horz" lIns="0" tIns="0" rIns="0" bIns="0" rtlCol="0" anchor="t" anchorCtr="0"/>
          <a:lstStyle>
            <a:lvl1pPr algn="ctr">
              <a:defRPr sz="1000">
                <a:solidFill>
                  <a:schemeClr val="tx1"/>
                </a:solidFill>
              </a:defRPr>
            </a:lvl1pPr>
          </a:lstStyle>
          <a:p>
            <a:endParaRPr lang="nl-NL"/>
          </a:p>
        </p:txBody>
      </p:sp>
      <p:sp>
        <p:nvSpPr>
          <p:cNvPr id="6" name="Slide Number Placeholder 5">
            <a:extLst>
              <a:ext uri="{FF2B5EF4-FFF2-40B4-BE49-F238E27FC236}">
                <a16:creationId xmlns:a16="http://schemas.microsoft.com/office/drawing/2014/main" id="{EC23CE2D-C8D1-413B-B2C2-2BEC8F0B36F0}"/>
              </a:ext>
            </a:extLst>
          </p:cNvPr>
          <p:cNvSpPr>
            <a:spLocks noGrp="1"/>
          </p:cNvSpPr>
          <p:nvPr>
            <p:ph type="sldNum" sz="quarter" idx="4"/>
          </p:nvPr>
        </p:nvSpPr>
        <p:spPr>
          <a:xfrm>
            <a:off x="10414800" y="6033600"/>
            <a:ext cx="954000" cy="824400"/>
          </a:xfrm>
          <a:prstGeom prst="rect">
            <a:avLst/>
          </a:prstGeom>
        </p:spPr>
        <p:txBody>
          <a:bodyPr vert="horz" lIns="0" tIns="0" rIns="0" bIns="0" rtlCol="0" anchor="ctr" anchorCtr="0"/>
          <a:lstStyle>
            <a:lvl1pPr algn="r">
              <a:defRPr sz="1000" b="1">
                <a:solidFill>
                  <a:schemeClr val="tx1"/>
                </a:solidFill>
              </a:defRPr>
            </a:lvl1pPr>
          </a:lstStyle>
          <a:p>
            <a:fld id="{227CBE13-5F7D-4C81-B6F3-47A564B19971}" type="slidenum">
              <a:rPr lang="nl-NL" smtClean="0"/>
              <a:pPr/>
              <a:t>‹#›</a:t>
            </a:fld>
            <a:endParaRPr lang="nl-NL"/>
          </a:p>
        </p:txBody>
      </p:sp>
    </p:spTree>
    <p:extLst>
      <p:ext uri="{BB962C8B-B14F-4D97-AF65-F5344CB8AC3E}">
        <p14:creationId xmlns:p14="http://schemas.microsoft.com/office/powerpoint/2010/main" val="2154903521"/>
      </p:ext>
    </p:extLst>
  </p:cSld>
  <p:clrMap bg1="dk1" tx1="lt1" bg2="dk2" tx2="lt2" accent1="accent1" accent2="accent2" accent3="accent3" accent4="accent4" accent5="accent5" accent6="accent6" hlink="hlink" folHlink="folHlink"/>
  <p:sldLayoutIdLst>
    <p:sldLayoutId id="2147483649" r:id="rId1"/>
    <p:sldLayoutId id="2147483660" r:id="rId2"/>
    <p:sldLayoutId id="2147483674" r:id="rId3"/>
    <p:sldLayoutId id="2147483675" r:id="rId4"/>
    <p:sldLayoutId id="2147483677" r:id="rId5"/>
    <p:sldLayoutId id="2147483678" r:id="rId6"/>
    <p:sldLayoutId id="2147483676" r:id="rId7"/>
    <p:sldLayoutId id="2147483657" r:id="rId8"/>
    <p:sldLayoutId id="2147483679" r:id="rId9"/>
    <p:sldLayoutId id="2147483680" r:id="rId10"/>
    <p:sldLayoutId id="2147483681" r:id="rId11"/>
    <p:sldLayoutId id="2147483654" r:id="rId12"/>
    <p:sldLayoutId id="2147483655" r:id="rId13"/>
    <p:sldLayoutId id="2147483682" r:id="rId14"/>
    <p:sldLayoutId id="2147483683" r:id="rId15"/>
  </p:sldLayoutIdLst>
  <p:txStyles>
    <p:titleStyle>
      <a:lvl1pPr algn="l" defTabSz="914400" rtl="0" eaLnBrk="1" latinLnBrk="0" hangingPunct="1">
        <a:lnSpc>
          <a:spcPct val="90000"/>
        </a:lnSpc>
        <a:spcBef>
          <a:spcPct val="0"/>
        </a:spcBef>
        <a:buNone/>
        <a:defRPr sz="3500" b="1"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500"/>
        </a:spcBef>
        <a:buClr>
          <a:schemeClr val="accent2"/>
        </a:buClr>
        <a:buSzPct val="75000"/>
        <a:buFontTx/>
        <a:buBlip>
          <a:blip r:embed="rId17">
            <a:extLst>
              <a:ext uri="{96DAC541-7B7A-43D3-8B79-37D633B846F1}">
                <asvg:svgBlip xmlns:asvg="http://schemas.microsoft.com/office/drawing/2016/SVG/main" r:embed="rId18"/>
              </a:ext>
            </a:extLst>
          </a:blip>
        </a:buBlip>
        <a:defRPr sz="1800" kern="1200">
          <a:solidFill>
            <a:schemeClr val="tx1"/>
          </a:solidFill>
          <a:latin typeface="+mn-lt"/>
          <a:ea typeface="+mn-ea"/>
          <a:cs typeface="+mn-cs"/>
        </a:defRPr>
      </a:lvl1pPr>
      <a:lvl2pPr marL="803275" indent="-346075" algn="l" defTabSz="914400" rtl="0" eaLnBrk="1" latinLnBrk="0" hangingPunct="1">
        <a:lnSpc>
          <a:spcPct val="90000"/>
        </a:lnSpc>
        <a:spcBef>
          <a:spcPts val="500"/>
        </a:spcBef>
        <a:buFontTx/>
        <a:buBlip>
          <a:blip r:embed="rId19">
            <a:extLst>
              <a:ext uri="{96DAC541-7B7A-43D3-8B79-37D633B846F1}">
                <asvg:svgBlip xmlns:asvg="http://schemas.microsoft.com/office/drawing/2016/SVG/main" r:embed="rId20"/>
              </a:ext>
            </a:extLst>
          </a:blip>
        </a:buBlip>
        <a:defRPr sz="1800" kern="1200">
          <a:solidFill>
            <a:schemeClr val="tx1"/>
          </a:solidFill>
          <a:latin typeface="+mn-lt"/>
          <a:ea typeface="+mn-ea"/>
          <a:cs typeface="+mn-cs"/>
        </a:defRPr>
      </a:lvl2pPr>
      <a:lvl3pPr marL="1255713" indent="-341313" algn="l" defTabSz="914400" rtl="0" eaLnBrk="1" latinLnBrk="0" hangingPunct="1">
        <a:lnSpc>
          <a:spcPct val="90000"/>
        </a:lnSpc>
        <a:spcBef>
          <a:spcPts val="500"/>
        </a:spcBef>
        <a:buFontTx/>
        <a:buBlip>
          <a:blip r:embed="rId21">
            <a:extLst>
              <a:ext uri="{96DAC541-7B7A-43D3-8B79-37D633B846F1}">
                <asvg:svgBlip xmlns:asvg="http://schemas.microsoft.com/office/drawing/2016/SVG/main" r:embed="rId22"/>
              </a:ext>
            </a:extLst>
          </a:blip>
        </a:buBlip>
        <a:defRPr sz="1800" kern="1200">
          <a:solidFill>
            <a:schemeClr val="tx1"/>
          </a:solidFill>
          <a:latin typeface="+mn-lt"/>
          <a:ea typeface="+mn-ea"/>
          <a:cs typeface="+mn-cs"/>
        </a:defRPr>
      </a:lvl3pPr>
      <a:lvl4pPr marL="1700213" indent="-328613" algn="l" defTabSz="914400" rtl="0" eaLnBrk="1" latinLnBrk="0" hangingPunct="1">
        <a:lnSpc>
          <a:spcPct val="90000"/>
        </a:lnSpc>
        <a:spcBef>
          <a:spcPts val="500"/>
        </a:spcBef>
        <a:buSzPct val="75000"/>
        <a:buFontTx/>
        <a:buBlip>
          <a:blip r:embed="rId23">
            <a:extLst>
              <a:ext uri="{96DAC541-7B7A-43D3-8B79-37D633B846F1}">
                <asvg:svgBlip xmlns:asvg="http://schemas.microsoft.com/office/drawing/2016/SVG/main" r:embed="rId24"/>
              </a:ext>
            </a:extLst>
          </a:blip>
        </a:buBlip>
        <a:defRPr sz="1800" kern="1200">
          <a:solidFill>
            <a:schemeClr val="tx1"/>
          </a:solidFill>
          <a:latin typeface="+mn-lt"/>
          <a:ea typeface="+mn-ea"/>
          <a:cs typeface="+mn-cs"/>
        </a:defRPr>
      </a:lvl4pPr>
      <a:lvl5pPr marL="2152650" indent="-323850" algn="l" defTabSz="914400" rtl="0" eaLnBrk="1" latinLnBrk="0" hangingPunct="1">
        <a:lnSpc>
          <a:spcPct val="90000"/>
        </a:lnSpc>
        <a:spcBef>
          <a:spcPts val="500"/>
        </a:spcBef>
        <a:buFontTx/>
        <a:buBlip>
          <a:blip r:embed="rId25">
            <a:extLst>
              <a:ext uri="{96DAC541-7B7A-43D3-8B79-37D633B846F1}">
                <asvg:svgBlip xmlns:asvg="http://schemas.microsoft.com/office/drawing/2016/SVG/main" r:embed="rId26"/>
              </a:ext>
            </a:extLst>
          </a:blip>
        </a:buBlip>
        <a:defRPr sz="1800" kern="1200">
          <a:solidFill>
            <a:schemeClr val="tx1"/>
          </a:solidFill>
          <a:latin typeface="+mn-lt"/>
          <a:ea typeface="+mn-ea"/>
          <a:cs typeface="+mn-cs"/>
        </a:defRPr>
      </a:lvl5pPr>
      <a:lvl6pPr marL="360000" indent="-360000" algn="l" defTabSz="914400" rtl="0" eaLnBrk="1" latinLnBrk="0" hangingPunct="1">
        <a:lnSpc>
          <a:spcPct val="90000"/>
        </a:lnSpc>
        <a:spcBef>
          <a:spcPts val="500"/>
        </a:spcBef>
        <a:buSzPct val="75000"/>
        <a:buFontTx/>
        <a:buBlip>
          <a:blip r:embed="rId23">
            <a:extLst>
              <a:ext uri="{96DAC541-7B7A-43D3-8B79-37D633B846F1}">
                <asvg:svgBlip xmlns:asvg="http://schemas.microsoft.com/office/drawing/2016/SVG/main" r:embed="rId24"/>
              </a:ext>
            </a:extLst>
          </a:blip>
        </a:buBlip>
        <a:defRPr sz="2500" kern="1200">
          <a:solidFill>
            <a:schemeClr val="tx1"/>
          </a:solidFill>
          <a:latin typeface="+mn-lt"/>
          <a:ea typeface="+mn-ea"/>
          <a:cs typeface="+mn-cs"/>
        </a:defRPr>
      </a:lvl6pPr>
      <a:lvl7pPr marL="0" indent="0" algn="l" defTabSz="914400" rtl="0" eaLnBrk="1" latinLnBrk="0" hangingPunct="1">
        <a:lnSpc>
          <a:spcPct val="90000"/>
        </a:lnSpc>
        <a:spcBef>
          <a:spcPts val="2500"/>
        </a:spcBef>
        <a:buFont typeface="Arial" panose="020B0604020202020204" pitchFamily="34" charset="0"/>
        <a:buNone/>
        <a:defRPr sz="2500" b="1" kern="1200">
          <a:solidFill>
            <a:schemeClr val="tx1"/>
          </a:solidFill>
          <a:latin typeface="+mn-lt"/>
          <a:ea typeface="+mn-ea"/>
          <a:cs typeface="+mn-cs"/>
        </a:defRPr>
      </a:lvl7pPr>
      <a:lvl8pPr marL="0" indent="0" algn="l" defTabSz="914400" rtl="0" eaLnBrk="1" latinLnBrk="0" hangingPunct="1">
        <a:lnSpc>
          <a:spcPct val="90000"/>
        </a:lnSpc>
        <a:spcBef>
          <a:spcPts val="1800"/>
        </a:spcBef>
        <a:buFont typeface="Arial" panose="020B0604020202020204" pitchFamily="34" charset="0"/>
        <a:buNone/>
        <a:defRPr sz="1800" b="1" kern="1200">
          <a:solidFill>
            <a:schemeClr val="tx1"/>
          </a:solidFill>
          <a:latin typeface="+mn-lt"/>
          <a:ea typeface="+mn-ea"/>
          <a:cs typeface="+mn-cs"/>
        </a:defRPr>
      </a:lvl8pPr>
      <a:lvl9pPr marL="0" indent="0" algn="l" defTabSz="914400" rtl="0" eaLnBrk="1" latinLnBrk="0" hangingPunct="1">
        <a:lnSpc>
          <a:spcPct val="100000"/>
        </a:lnSpc>
        <a:spcBef>
          <a:spcPts val="180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85E2B0-CF04-4CC2-8F19-4165F5370C28}"/>
              </a:ext>
            </a:extLst>
          </p:cNvPr>
          <p:cNvSpPr>
            <a:spLocks noGrp="1"/>
          </p:cNvSpPr>
          <p:nvPr>
            <p:ph type="title"/>
          </p:nvPr>
        </p:nvSpPr>
        <p:spPr>
          <a:xfrm>
            <a:off x="824400" y="824400"/>
            <a:ext cx="7920000" cy="480525"/>
          </a:xfrm>
          <a:prstGeom prst="rect">
            <a:avLst/>
          </a:prstGeom>
        </p:spPr>
        <p:txBody>
          <a:bodyPr vert="horz" lIns="0" tIns="0" rIns="0" bIns="0" rtlCol="0" anchor="t" anchorCtr="0">
            <a:normAutofit/>
          </a:bodyPr>
          <a:lstStyle/>
          <a:p>
            <a:r>
              <a:rPr lang="en-BE"/>
              <a:t>slide </a:t>
            </a:r>
            <a:r>
              <a:rPr lang="en-BE" err="1"/>
              <a:t>titel</a:t>
            </a:r>
            <a:endParaRPr lang="nl-NL"/>
          </a:p>
        </p:txBody>
      </p:sp>
      <p:sp>
        <p:nvSpPr>
          <p:cNvPr id="3" name="Text Placeholder 2">
            <a:extLst>
              <a:ext uri="{FF2B5EF4-FFF2-40B4-BE49-F238E27FC236}">
                <a16:creationId xmlns:a16="http://schemas.microsoft.com/office/drawing/2014/main" id="{B73B5CAA-CAE6-4D41-A208-FB7129EFD6A5}"/>
              </a:ext>
            </a:extLst>
          </p:cNvPr>
          <p:cNvSpPr>
            <a:spLocks noGrp="1"/>
          </p:cNvSpPr>
          <p:nvPr>
            <p:ph type="body" idx="1"/>
          </p:nvPr>
        </p:nvSpPr>
        <p:spPr>
          <a:xfrm>
            <a:off x="824400" y="2404800"/>
            <a:ext cx="7920000" cy="3628800"/>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a:p>
            <a:pPr lvl="5"/>
            <a:r>
              <a:rPr lang="en-BE"/>
              <a:t>Sixth level</a:t>
            </a:r>
          </a:p>
          <a:p>
            <a:pPr lvl="6"/>
            <a:r>
              <a:rPr lang="en-BE"/>
              <a:t>Big title</a:t>
            </a:r>
          </a:p>
          <a:p>
            <a:pPr lvl="7"/>
            <a:r>
              <a:rPr lang="en-BE"/>
              <a:t>Small title</a:t>
            </a:r>
          </a:p>
          <a:p>
            <a:pPr lvl="8"/>
            <a:r>
              <a:rPr lang="nl-NL"/>
              <a:t>B</a:t>
            </a:r>
            <a:r>
              <a:rPr lang="en-BE" err="1"/>
              <a:t>ody</a:t>
            </a:r>
            <a:r>
              <a:rPr lang="en-BE"/>
              <a:t> text</a:t>
            </a:r>
            <a:endParaRPr lang="nl-NL"/>
          </a:p>
        </p:txBody>
      </p:sp>
      <p:sp>
        <p:nvSpPr>
          <p:cNvPr id="4" name="Date Placeholder 3">
            <a:extLst>
              <a:ext uri="{FF2B5EF4-FFF2-40B4-BE49-F238E27FC236}">
                <a16:creationId xmlns:a16="http://schemas.microsoft.com/office/drawing/2014/main" id="{31D537CE-CB43-48A1-8C67-F8BC1C0B9C68}"/>
              </a:ext>
            </a:extLst>
          </p:cNvPr>
          <p:cNvSpPr>
            <a:spLocks noGrp="1"/>
          </p:cNvSpPr>
          <p:nvPr>
            <p:ph type="dt" sz="half" idx="2"/>
          </p:nvPr>
        </p:nvSpPr>
        <p:spPr>
          <a:xfrm>
            <a:off x="824400" y="6356350"/>
            <a:ext cx="2743200" cy="365125"/>
          </a:xfrm>
          <a:prstGeom prst="rect">
            <a:avLst/>
          </a:prstGeom>
        </p:spPr>
        <p:txBody>
          <a:bodyPr vert="horz" lIns="0" tIns="0" rIns="0" bIns="0" rtlCol="0" anchor="t" anchorCtr="0"/>
          <a:lstStyle>
            <a:lvl1pPr algn="l">
              <a:defRPr sz="1000">
                <a:solidFill>
                  <a:schemeClr val="tx1"/>
                </a:solidFill>
              </a:defRPr>
            </a:lvl1pPr>
          </a:lstStyle>
          <a:p>
            <a:fld id="{94F923BD-FCB1-4978-B7E6-2BD7151D1A29}" type="datetimeFigureOut">
              <a:rPr lang="nl-NL" smtClean="0"/>
              <a:pPr/>
              <a:t>15-8-2025</a:t>
            </a:fld>
            <a:endParaRPr lang="nl-NL"/>
          </a:p>
        </p:txBody>
      </p:sp>
      <p:sp>
        <p:nvSpPr>
          <p:cNvPr id="5" name="Footer Placeholder 4">
            <a:extLst>
              <a:ext uri="{FF2B5EF4-FFF2-40B4-BE49-F238E27FC236}">
                <a16:creationId xmlns:a16="http://schemas.microsoft.com/office/drawing/2014/main" id="{B2118DA1-8006-4B8C-9161-F95F86BB40CF}"/>
              </a:ext>
            </a:extLst>
          </p:cNvPr>
          <p:cNvSpPr>
            <a:spLocks noGrp="1"/>
          </p:cNvSpPr>
          <p:nvPr>
            <p:ph type="ftr" sz="quarter" idx="3"/>
          </p:nvPr>
        </p:nvSpPr>
        <p:spPr>
          <a:xfrm>
            <a:off x="4038600" y="6356350"/>
            <a:ext cx="4114800" cy="365125"/>
          </a:xfrm>
          <a:prstGeom prst="rect">
            <a:avLst/>
          </a:prstGeom>
        </p:spPr>
        <p:txBody>
          <a:bodyPr vert="horz" lIns="0" tIns="0" rIns="0" bIns="0" rtlCol="0" anchor="t" anchorCtr="0"/>
          <a:lstStyle>
            <a:lvl1pPr algn="ctr">
              <a:defRPr sz="1000">
                <a:solidFill>
                  <a:schemeClr val="tx1"/>
                </a:solidFill>
              </a:defRPr>
            </a:lvl1pPr>
          </a:lstStyle>
          <a:p>
            <a:endParaRPr lang="nl-NL"/>
          </a:p>
        </p:txBody>
      </p:sp>
      <p:sp>
        <p:nvSpPr>
          <p:cNvPr id="6" name="Slide Number Placeholder 5">
            <a:extLst>
              <a:ext uri="{FF2B5EF4-FFF2-40B4-BE49-F238E27FC236}">
                <a16:creationId xmlns:a16="http://schemas.microsoft.com/office/drawing/2014/main" id="{EC23CE2D-C8D1-413B-B2C2-2BEC8F0B36F0}"/>
              </a:ext>
            </a:extLst>
          </p:cNvPr>
          <p:cNvSpPr>
            <a:spLocks noGrp="1"/>
          </p:cNvSpPr>
          <p:nvPr>
            <p:ph type="sldNum" sz="quarter" idx="4"/>
          </p:nvPr>
        </p:nvSpPr>
        <p:spPr>
          <a:xfrm>
            <a:off x="8610600" y="6356350"/>
            <a:ext cx="2743200" cy="365125"/>
          </a:xfrm>
          <a:prstGeom prst="rect">
            <a:avLst/>
          </a:prstGeom>
        </p:spPr>
        <p:txBody>
          <a:bodyPr vert="horz" lIns="0" tIns="0" rIns="0" bIns="0" rtlCol="0" anchor="t" anchorCtr="0"/>
          <a:lstStyle>
            <a:lvl1pPr algn="r">
              <a:defRPr sz="1000">
                <a:solidFill>
                  <a:schemeClr val="tx1"/>
                </a:solidFill>
              </a:defRPr>
            </a:lvl1pPr>
          </a:lstStyle>
          <a:p>
            <a:fld id="{227CBE13-5F7D-4C81-B6F3-47A564B19971}" type="slidenum">
              <a:rPr lang="nl-NL" smtClean="0"/>
              <a:pPr/>
              <a:t>‹#›</a:t>
            </a:fld>
            <a:endParaRPr lang="nl-NL"/>
          </a:p>
        </p:txBody>
      </p:sp>
    </p:spTree>
    <p:extLst>
      <p:ext uri="{BB962C8B-B14F-4D97-AF65-F5344CB8AC3E}">
        <p14:creationId xmlns:p14="http://schemas.microsoft.com/office/powerpoint/2010/main" val="151752773"/>
      </p:ext>
    </p:extLst>
  </p:cSld>
  <p:clrMap bg1="dk1" tx1="lt1" bg2="dk2" tx2="lt2" accent1="accent1" accent2="accent2" accent3="accent3" accent4="accent4" accent5="accent5" accent6="accent6" hlink="hlink" folHlink="folHlink"/>
  <p:sldLayoutIdLst>
    <p:sldLayoutId id="2147483665" r:id="rId1"/>
    <p:sldLayoutId id="2147483669" r:id="rId2"/>
    <p:sldLayoutId id="2147483670" r:id="rId3"/>
    <p:sldLayoutId id="2147483671" r:id="rId4"/>
    <p:sldLayoutId id="2147483672" r:id="rId5"/>
    <p:sldLayoutId id="2147483673" r:id="rId6"/>
    <p:sldLayoutId id="2147483668" r:id="rId7"/>
  </p:sldLayoutIdLst>
  <p:txStyles>
    <p:titleStyle>
      <a:lvl1pPr algn="l" defTabSz="914400" rtl="0" eaLnBrk="1" latinLnBrk="0" hangingPunct="1">
        <a:lnSpc>
          <a:spcPct val="90000"/>
        </a:lnSpc>
        <a:spcBef>
          <a:spcPct val="0"/>
        </a:spcBef>
        <a:buNone/>
        <a:defRPr sz="3500" b="1" kern="1200">
          <a:solidFill>
            <a:schemeClr val="tx1"/>
          </a:solidFill>
          <a:latin typeface="+mj-lt"/>
          <a:ea typeface="+mj-ea"/>
          <a:cs typeface="+mj-cs"/>
        </a:defRPr>
      </a:lvl1pPr>
    </p:titleStyle>
    <p:bodyStyle>
      <a:lvl1pPr marL="360363" indent="-360363" algn="l" defTabSz="914400" rtl="0" eaLnBrk="1" latinLnBrk="0" hangingPunct="1">
        <a:lnSpc>
          <a:spcPct val="90000"/>
        </a:lnSpc>
        <a:spcBef>
          <a:spcPts val="1000"/>
        </a:spcBef>
        <a:buClr>
          <a:schemeClr val="accent2"/>
        </a:buClr>
        <a:buSzPct val="75000"/>
        <a:buFontTx/>
        <a:buBlip>
          <a:blip r:embed="rId9">
            <a:extLst>
              <a:ext uri="{96DAC541-7B7A-43D3-8B79-37D633B846F1}">
                <asvg:svgBlip xmlns:asvg="http://schemas.microsoft.com/office/drawing/2016/SVG/main" r:embed="rId10"/>
              </a:ext>
            </a:extLst>
          </a:blip>
        </a:buBlip>
        <a:defRPr sz="1800" kern="1200">
          <a:solidFill>
            <a:schemeClr val="tx1"/>
          </a:solidFill>
          <a:latin typeface="+mn-lt"/>
          <a:ea typeface="+mn-ea"/>
          <a:cs typeface="+mn-cs"/>
        </a:defRPr>
      </a:lvl1pPr>
      <a:lvl2pPr marL="803275" indent="-346075" algn="l" defTabSz="914400" rtl="0" eaLnBrk="1" latinLnBrk="0" hangingPunct="1">
        <a:lnSpc>
          <a:spcPct val="90000"/>
        </a:lnSpc>
        <a:spcBef>
          <a:spcPts val="500"/>
        </a:spcBef>
        <a:buFontTx/>
        <a:buBlip>
          <a:blip r:embed="rId11">
            <a:extLst>
              <a:ext uri="{96DAC541-7B7A-43D3-8B79-37D633B846F1}">
                <asvg:svgBlip xmlns:asvg="http://schemas.microsoft.com/office/drawing/2016/SVG/main" r:embed="rId12"/>
              </a:ext>
            </a:extLst>
          </a:blip>
        </a:buBlip>
        <a:defRPr sz="1800" kern="1200">
          <a:solidFill>
            <a:schemeClr val="tx1"/>
          </a:solidFill>
          <a:latin typeface="+mn-lt"/>
          <a:ea typeface="+mn-ea"/>
          <a:cs typeface="+mn-cs"/>
        </a:defRPr>
      </a:lvl2pPr>
      <a:lvl3pPr marL="1255713" indent="-341313" algn="l" defTabSz="914400" rtl="0" eaLnBrk="1" latinLnBrk="0" hangingPunct="1">
        <a:lnSpc>
          <a:spcPct val="90000"/>
        </a:lnSpc>
        <a:spcBef>
          <a:spcPts val="500"/>
        </a:spcBef>
        <a:buFontTx/>
        <a:buBlip>
          <a:blip r:embed="rId13">
            <a:extLst>
              <a:ext uri="{96DAC541-7B7A-43D3-8B79-37D633B846F1}">
                <asvg:svgBlip xmlns:asvg="http://schemas.microsoft.com/office/drawing/2016/SVG/main" r:embed="rId14"/>
              </a:ext>
            </a:extLst>
          </a:blip>
        </a:buBlip>
        <a:defRPr sz="1800" kern="1200">
          <a:solidFill>
            <a:schemeClr val="tx1"/>
          </a:solidFill>
          <a:latin typeface="+mn-lt"/>
          <a:ea typeface="+mn-ea"/>
          <a:cs typeface="+mn-cs"/>
        </a:defRPr>
      </a:lvl3pPr>
      <a:lvl4pPr marL="1700213" indent="-328613" algn="l" defTabSz="914400" rtl="0" eaLnBrk="1" latinLnBrk="0" hangingPunct="1">
        <a:lnSpc>
          <a:spcPct val="90000"/>
        </a:lnSpc>
        <a:spcBef>
          <a:spcPts val="500"/>
        </a:spcBef>
        <a:buSzPct val="75000"/>
        <a:buFontTx/>
        <a:buBlip>
          <a:blip r:embed="rId15">
            <a:extLst>
              <a:ext uri="{96DAC541-7B7A-43D3-8B79-37D633B846F1}">
                <asvg:svgBlip xmlns:asvg="http://schemas.microsoft.com/office/drawing/2016/SVG/main" r:embed="rId16"/>
              </a:ext>
            </a:extLst>
          </a:blip>
        </a:buBlip>
        <a:defRPr sz="1800" kern="1200">
          <a:solidFill>
            <a:schemeClr val="tx1"/>
          </a:solidFill>
          <a:latin typeface="+mn-lt"/>
          <a:ea typeface="+mn-ea"/>
          <a:cs typeface="+mn-cs"/>
        </a:defRPr>
      </a:lvl4pPr>
      <a:lvl5pPr marL="2244725" indent="-415925" algn="l" defTabSz="914400" rtl="0" eaLnBrk="1" latinLnBrk="0" hangingPunct="1">
        <a:lnSpc>
          <a:spcPct val="90000"/>
        </a:lnSpc>
        <a:spcBef>
          <a:spcPts val="500"/>
        </a:spcBef>
        <a:buFontTx/>
        <a:buBlip>
          <a:blip r:embed="rId17">
            <a:extLst>
              <a:ext uri="{96DAC541-7B7A-43D3-8B79-37D633B846F1}">
                <asvg:svgBlip xmlns:asvg="http://schemas.microsoft.com/office/drawing/2016/SVG/main" r:embed="rId18"/>
              </a:ext>
            </a:extLst>
          </a:blip>
        </a:buBlip>
        <a:defRPr sz="1800" kern="1200">
          <a:solidFill>
            <a:schemeClr val="tx1"/>
          </a:solidFill>
          <a:latin typeface="+mn-lt"/>
          <a:ea typeface="+mn-ea"/>
          <a:cs typeface="+mn-cs"/>
        </a:defRPr>
      </a:lvl5pPr>
      <a:lvl6pPr marL="360000" indent="-360000" algn="l" defTabSz="914400" rtl="0" eaLnBrk="1" latinLnBrk="0" hangingPunct="1">
        <a:lnSpc>
          <a:spcPct val="90000"/>
        </a:lnSpc>
        <a:spcBef>
          <a:spcPts val="1000"/>
        </a:spcBef>
        <a:buSzPct val="75000"/>
        <a:buFontTx/>
        <a:buBlip>
          <a:blip r:embed="rId15">
            <a:extLst>
              <a:ext uri="{96DAC541-7B7A-43D3-8B79-37D633B846F1}">
                <asvg:svgBlip xmlns:asvg="http://schemas.microsoft.com/office/drawing/2016/SVG/main" r:embed="rId16"/>
              </a:ext>
            </a:extLst>
          </a:blip>
        </a:buBlip>
        <a:defRPr sz="2500" kern="1200">
          <a:solidFill>
            <a:schemeClr val="tx1"/>
          </a:solidFill>
          <a:latin typeface="+mn-lt"/>
          <a:ea typeface="+mn-ea"/>
          <a:cs typeface="+mn-cs"/>
        </a:defRPr>
      </a:lvl6pPr>
      <a:lvl7pPr marL="0" indent="0" algn="l" defTabSz="914400" rtl="0" eaLnBrk="1" latinLnBrk="0" hangingPunct="1">
        <a:lnSpc>
          <a:spcPct val="90000"/>
        </a:lnSpc>
        <a:spcBef>
          <a:spcPts val="2500"/>
        </a:spcBef>
        <a:buFont typeface="Arial" panose="020B0604020202020204" pitchFamily="34" charset="0"/>
        <a:buNone/>
        <a:defRPr sz="2500" b="1" kern="1200">
          <a:solidFill>
            <a:schemeClr val="tx1"/>
          </a:solidFill>
          <a:latin typeface="+mn-lt"/>
          <a:ea typeface="+mn-ea"/>
          <a:cs typeface="+mn-cs"/>
        </a:defRPr>
      </a:lvl7pPr>
      <a:lvl8pPr marL="0" indent="0" algn="l" defTabSz="914400" rtl="0" eaLnBrk="1" latinLnBrk="0" hangingPunct="1">
        <a:lnSpc>
          <a:spcPct val="90000"/>
        </a:lnSpc>
        <a:spcBef>
          <a:spcPts val="1800"/>
        </a:spcBef>
        <a:buFont typeface="Arial" panose="020B0604020202020204" pitchFamily="34" charset="0"/>
        <a:buNone/>
        <a:defRPr sz="1800" b="1" kern="1200">
          <a:solidFill>
            <a:schemeClr val="tx1"/>
          </a:solidFill>
          <a:latin typeface="+mn-lt"/>
          <a:ea typeface="+mn-ea"/>
          <a:cs typeface="+mn-cs"/>
        </a:defRPr>
      </a:lvl8pPr>
      <a:lvl9pPr marL="0" indent="0" algn="l" defTabSz="914400" rtl="0" eaLnBrk="1" latinLnBrk="0" hangingPunct="1">
        <a:lnSpc>
          <a:spcPct val="100000"/>
        </a:lnSpc>
        <a:spcBef>
          <a:spcPts val="180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kinderkuren@leuven.be"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leuven.be/kinderkure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kinderkuren.leuven.be/logi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3BA2C5E-93F6-4A62-A43D-B590624FF271}"/>
              </a:ext>
            </a:extLst>
          </p:cNvPr>
          <p:cNvSpPr>
            <a:spLocks noGrp="1"/>
          </p:cNvSpPr>
          <p:nvPr>
            <p:ph type="subTitle" idx="1"/>
          </p:nvPr>
        </p:nvSpPr>
        <p:spPr>
          <a:xfrm>
            <a:off x="616184" y="2182907"/>
            <a:ext cx="4481024" cy="416242"/>
          </a:xfrm>
        </p:spPr>
        <p:txBody>
          <a:bodyPr vert="horz" lIns="0" tIns="0" rIns="0" bIns="0" rtlCol="0" anchor="t" anchorCtr="0">
            <a:noAutofit/>
          </a:bodyPr>
          <a:lstStyle/>
          <a:p>
            <a:r>
              <a:rPr lang="nl-NL" sz="1800" dirty="0"/>
              <a:t>Warme opvang op school</a:t>
            </a:r>
          </a:p>
        </p:txBody>
      </p:sp>
      <p:pic>
        <p:nvPicPr>
          <p:cNvPr id="4" name="Tijdelijke aanduiding voor afbeelding 3" descr="Afbeelding met boom, buitenshuis, schoeisel, kleding&#10;&#10;Door AI gegenereerde inhoud is mogelijk onjuist.">
            <a:extLst>
              <a:ext uri="{FF2B5EF4-FFF2-40B4-BE49-F238E27FC236}">
                <a16:creationId xmlns:a16="http://schemas.microsoft.com/office/drawing/2014/main" id="{FE1A93F2-572B-5D73-6E6C-695D1DDD9DA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320" b="48400"/>
          <a:stretch>
            <a:fillRect/>
          </a:stretch>
        </p:blipFill>
        <p:spPr>
          <a:xfrm>
            <a:off x="2706000" y="1278001"/>
            <a:ext cx="9489488" cy="5584173"/>
          </a:xfrm>
          <a:noFill/>
        </p:spPr>
      </p:pic>
      <p:pic>
        <p:nvPicPr>
          <p:cNvPr id="2" name="Afbeelding 1" descr="Afbeelding met Graphics, clipart, tekenfilm&#10;&#10;Door AI gegenereerde inhoud is mogelijk onjuist.">
            <a:extLst>
              <a:ext uri="{FF2B5EF4-FFF2-40B4-BE49-F238E27FC236}">
                <a16:creationId xmlns:a16="http://schemas.microsoft.com/office/drawing/2014/main" id="{3B7D3D7F-AA8E-4B0C-BC0D-9244A5B68758}"/>
              </a:ext>
            </a:extLst>
          </p:cNvPr>
          <p:cNvPicPr>
            <a:picLocks noChangeAspect="1"/>
          </p:cNvPicPr>
          <p:nvPr/>
        </p:nvPicPr>
        <p:blipFill>
          <a:blip r:embed="rId4"/>
          <a:stretch>
            <a:fillRect/>
          </a:stretch>
        </p:blipFill>
        <p:spPr>
          <a:xfrm>
            <a:off x="193040" y="502808"/>
            <a:ext cx="3708400" cy="1666463"/>
          </a:xfrm>
          <a:prstGeom prst="rect">
            <a:avLst/>
          </a:prstGeom>
        </p:spPr>
      </p:pic>
    </p:spTree>
    <p:extLst>
      <p:ext uri="{BB962C8B-B14F-4D97-AF65-F5344CB8AC3E}">
        <p14:creationId xmlns:p14="http://schemas.microsoft.com/office/powerpoint/2010/main" val="301773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3B878-316D-20EF-2FF3-81B94CE970D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6CDE21-5106-B170-BB1A-5FB6479B5C9F}"/>
              </a:ext>
            </a:extLst>
          </p:cNvPr>
          <p:cNvSpPr>
            <a:spLocks noGrp="1"/>
          </p:cNvSpPr>
          <p:nvPr>
            <p:ph idx="1"/>
          </p:nvPr>
        </p:nvSpPr>
        <p:spPr>
          <a:xfrm>
            <a:off x="824400" y="1822047"/>
            <a:ext cx="6522698" cy="4067014"/>
          </a:xfrm>
        </p:spPr>
        <p:txBody>
          <a:bodyPr/>
          <a:lstStyle/>
          <a:p>
            <a:pPr lvl="7"/>
            <a:r>
              <a:rPr lang="nl-BE" dirty="0"/>
              <a:t>Opvang</a:t>
            </a:r>
          </a:p>
          <a:p>
            <a:pPr marL="285750" lvl="7" indent="-285750">
              <a:buFont typeface="Arial" panose="020B0604020202020204" pitchFamily="34" charset="0"/>
              <a:buChar char="•"/>
            </a:pPr>
            <a:r>
              <a:rPr lang="nl-NL" b="0" dirty="0"/>
              <a:t>Voor en na school en op schoolvrije dagen</a:t>
            </a:r>
          </a:p>
          <a:p>
            <a:pPr lvl="7"/>
            <a:br>
              <a:rPr lang="nl-BE" dirty="0"/>
            </a:br>
            <a:r>
              <a:rPr lang="nl-BE" dirty="0"/>
              <a:t>Activiteiten</a:t>
            </a:r>
          </a:p>
          <a:p>
            <a:pPr marL="285750" lvl="7" indent="-285750">
              <a:lnSpc>
                <a:spcPct val="100000"/>
              </a:lnSpc>
              <a:buFont typeface="Arial" panose="020B0604020202020204" pitchFamily="34" charset="0"/>
              <a:buChar char="•"/>
            </a:pPr>
            <a:r>
              <a:rPr lang="nl-NL" b="0" dirty="0"/>
              <a:t>Tijdens de opvang – op school</a:t>
            </a:r>
          </a:p>
          <a:p>
            <a:pPr marL="285750" lvl="7" indent="-285750">
              <a:lnSpc>
                <a:spcPct val="100000"/>
              </a:lnSpc>
              <a:buFont typeface="Arial" panose="020B0604020202020204" pitchFamily="34" charset="0"/>
              <a:buChar char="•"/>
            </a:pPr>
            <a:r>
              <a:rPr lang="nl-NL" b="0" dirty="0"/>
              <a:t>Door kinderbegeleiders</a:t>
            </a:r>
          </a:p>
          <a:p>
            <a:pPr marL="285750" lvl="7" indent="-285750">
              <a:lnSpc>
                <a:spcPct val="100000"/>
              </a:lnSpc>
              <a:buFont typeface="Arial" panose="020B0604020202020204" pitchFamily="34" charset="0"/>
              <a:buChar char="•"/>
            </a:pPr>
            <a:r>
              <a:rPr lang="nl-NL" b="0" dirty="0"/>
              <a:t>Door externe aanbieders </a:t>
            </a:r>
            <a:r>
              <a:rPr lang="nl-NL" b="0" dirty="0">
                <a:sym typeface="Wingdings" panose="05000000000000000000" pitchFamily="2" charset="2"/>
              </a:rPr>
              <a:t> aanmelden via</a:t>
            </a:r>
            <a:r>
              <a:rPr lang="nl-NL" b="0" dirty="0"/>
              <a:t> ouderzone</a:t>
            </a:r>
          </a:p>
          <a:p>
            <a:pPr lvl="7"/>
            <a:br>
              <a:rPr lang="nl-BE" dirty="0"/>
            </a:br>
            <a:r>
              <a:rPr lang="nl-BE" dirty="0"/>
              <a:t>Facturatie</a:t>
            </a:r>
          </a:p>
          <a:p>
            <a:pPr marL="285750" lvl="7" indent="-285750">
              <a:buFont typeface="Arial" panose="020B0604020202020204" pitchFamily="34" charset="0"/>
              <a:buChar char="•"/>
            </a:pPr>
            <a:r>
              <a:rPr lang="nl-NL" b="0" dirty="0"/>
              <a:t>Via vzw Kinderopvang Leuven (Kinderkuren)</a:t>
            </a:r>
          </a:p>
          <a:p>
            <a:pPr marL="285750" lvl="7" indent="-285750">
              <a:buFont typeface="Arial" panose="020B0604020202020204" pitchFamily="34" charset="0"/>
              <a:buChar char="•"/>
            </a:pPr>
            <a:r>
              <a:rPr lang="nl-NL" b="0" dirty="0"/>
              <a:t>Tarief: €1 per half uur (€1,5 als je buiten Leuven woont) + sociaal tarief + gezinskorting (zie website)</a:t>
            </a:r>
          </a:p>
          <a:p>
            <a:pPr marL="285750" lvl="7" indent="-285750">
              <a:buFont typeface="Arial" panose="020B0604020202020204" pitchFamily="34" charset="0"/>
              <a:buChar char="•"/>
            </a:pPr>
            <a:endParaRPr lang="nl-NL" b="0"/>
          </a:p>
          <a:p>
            <a:pPr marL="285750" lvl="7" indent="-285750">
              <a:buFont typeface="Arial" panose="020B0604020202020204" pitchFamily="34" charset="0"/>
              <a:buChar char="•"/>
            </a:pPr>
            <a:endParaRPr lang="nl-NL" b="0"/>
          </a:p>
        </p:txBody>
      </p:sp>
      <p:sp>
        <p:nvSpPr>
          <p:cNvPr id="7" name="Text Placeholder 6">
            <a:extLst>
              <a:ext uri="{FF2B5EF4-FFF2-40B4-BE49-F238E27FC236}">
                <a16:creationId xmlns:a16="http://schemas.microsoft.com/office/drawing/2014/main" id="{98307EBC-21D5-E08B-FE65-79BCDDBE25DE}"/>
              </a:ext>
            </a:extLst>
          </p:cNvPr>
          <p:cNvSpPr>
            <a:spLocks noGrp="1"/>
          </p:cNvSpPr>
          <p:nvPr>
            <p:ph type="body" idx="13"/>
          </p:nvPr>
        </p:nvSpPr>
        <p:spPr>
          <a:xfrm>
            <a:off x="824400" y="1270800"/>
            <a:ext cx="7920000" cy="823912"/>
          </a:xfrm>
        </p:spPr>
        <p:txBody>
          <a:bodyPr/>
          <a:lstStyle/>
          <a:p>
            <a:r>
              <a:rPr lang="nl-NL" baseline="-25000">
                <a:solidFill>
                  <a:schemeClr val="accent3"/>
                </a:solidFill>
              </a:rPr>
              <a:t>Voor- en naschoolse opvang op </a:t>
            </a:r>
            <a:r>
              <a:rPr lang="nl-NL" baseline="-25000">
                <a:solidFill>
                  <a:schemeClr val="accent3"/>
                </a:solidFill>
                <a:highlight>
                  <a:srgbClr val="FFFF00"/>
                </a:highlight>
              </a:rPr>
              <a:t>onze school</a:t>
            </a:r>
          </a:p>
        </p:txBody>
      </p:sp>
      <p:sp>
        <p:nvSpPr>
          <p:cNvPr id="6" name="Title 5">
            <a:extLst>
              <a:ext uri="{FF2B5EF4-FFF2-40B4-BE49-F238E27FC236}">
                <a16:creationId xmlns:a16="http://schemas.microsoft.com/office/drawing/2014/main" id="{84AAE3AF-6DDB-0844-CA3F-DFD439907FB3}"/>
              </a:ext>
            </a:extLst>
          </p:cNvPr>
          <p:cNvSpPr>
            <a:spLocks noGrp="1"/>
          </p:cNvSpPr>
          <p:nvPr>
            <p:ph type="title"/>
          </p:nvPr>
        </p:nvSpPr>
        <p:spPr>
          <a:xfrm>
            <a:off x="824400" y="824400"/>
            <a:ext cx="7920000" cy="480525"/>
          </a:xfrm>
        </p:spPr>
        <p:txBody>
          <a:bodyPr/>
          <a:lstStyle/>
          <a:p>
            <a:r>
              <a:rPr lang="nl-NL">
                <a:solidFill>
                  <a:schemeClr val="accent2"/>
                </a:solidFill>
              </a:rPr>
              <a:t>Kinderkuren</a:t>
            </a:r>
          </a:p>
        </p:txBody>
      </p:sp>
      <p:sp>
        <p:nvSpPr>
          <p:cNvPr id="3" name="Tekstvak 2">
            <a:extLst>
              <a:ext uri="{FF2B5EF4-FFF2-40B4-BE49-F238E27FC236}">
                <a16:creationId xmlns:a16="http://schemas.microsoft.com/office/drawing/2014/main" id="{AA94C476-516B-EC81-9B83-E67103179F99}"/>
              </a:ext>
            </a:extLst>
          </p:cNvPr>
          <p:cNvSpPr txBox="1"/>
          <p:nvPr/>
        </p:nvSpPr>
        <p:spPr>
          <a:xfrm>
            <a:off x="8731747" y="1818877"/>
            <a:ext cx="294770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a:latin typeface="Strawford"/>
                <a:cs typeface="Arial"/>
              </a:rPr>
              <a:t>Meer informatie over opvanguren vind je terug op de opvangposter. Deze poster hangt op </a:t>
            </a:r>
            <a:r>
              <a:rPr lang="nl-NL" sz="1600">
                <a:highlight>
                  <a:srgbClr val="FFFF00"/>
                </a:highlight>
                <a:latin typeface="Strawford"/>
                <a:cs typeface="Arial"/>
              </a:rPr>
              <a:t>aan de schoolpoort</a:t>
            </a:r>
            <a:r>
              <a:rPr lang="nl-NL" sz="1600">
                <a:latin typeface="Strawford"/>
                <a:cs typeface="Arial"/>
              </a:rPr>
              <a:t>.</a:t>
            </a:r>
            <a:endParaRPr lang="nl-NL" sz="1600">
              <a:latin typeface="Strawford"/>
            </a:endParaRPr>
          </a:p>
        </p:txBody>
      </p:sp>
      <p:pic>
        <p:nvPicPr>
          <p:cNvPr id="5" name="Afbeelding 4" descr="Afbeelding met clipart, Graphics, tekenfilm, creativiteit&#10;&#10;Door AI gegenereerde inhoud is mogelijk onjuist.">
            <a:extLst>
              <a:ext uri="{FF2B5EF4-FFF2-40B4-BE49-F238E27FC236}">
                <a16:creationId xmlns:a16="http://schemas.microsoft.com/office/drawing/2014/main" id="{79941F00-4EF2-B671-5F2F-2312904165F0}"/>
              </a:ext>
            </a:extLst>
          </p:cNvPr>
          <p:cNvPicPr>
            <a:picLocks noChangeAspect="1"/>
          </p:cNvPicPr>
          <p:nvPr/>
        </p:nvPicPr>
        <p:blipFill>
          <a:blip r:embed="rId3"/>
          <a:stretch>
            <a:fillRect/>
          </a:stretch>
        </p:blipFill>
        <p:spPr>
          <a:xfrm>
            <a:off x="5796692" y="1818877"/>
            <a:ext cx="2841812" cy="2251262"/>
          </a:xfrm>
          <a:prstGeom prst="rect">
            <a:avLst/>
          </a:prstGeom>
        </p:spPr>
      </p:pic>
    </p:spTree>
    <p:extLst>
      <p:ext uri="{BB962C8B-B14F-4D97-AF65-F5344CB8AC3E}">
        <p14:creationId xmlns:p14="http://schemas.microsoft.com/office/powerpoint/2010/main" val="3280010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2C975A-C1C1-419B-ACD9-8181781CA4BC}"/>
              </a:ext>
            </a:extLst>
          </p:cNvPr>
          <p:cNvSpPr>
            <a:spLocks noGrp="1"/>
          </p:cNvSpPr>
          <p:nvPr>
            <p:ph idx="1"/>
          </p:nvPr>
        </p:nvSpPr>
        <p:spPr>
          <a:xfrm>
            <a:off x="824400" y="1966586"/>
            <a:ext cx="10879920" cy="4067014"/>
          </a:xfrm>
        </p:spPr>
        <p:txBody>
          <a:bodyPr/>
          <a:lstStyle/>
          <a:p>
            <a:pPr lvl="7"/>
            <a:r>
              <a:rPr lang="nl-BE"/>
              <a:t>Inschrijving bij Kinderkuren</a:t>
            </a:r>
          </a:p>
          <a:p>
            <a:pPr marL="285750" lvl="8" indent="-285750">
              <a:buFont typeface="Arial" panose="020B0604020202020204" pitchFamily="34" charset="0"/>
              <a:buChar char="•"/>
            </a:pPr>
            <a:r>
              <a:rPr lang="nl-BE" b="0"/>
              <a:t>Automatisch na inschrijving op school of rond het instapmoment.</a:t>
            </a:r>
          </a:p>
          <a:p>
            <a:pPr marL="285750" lvl="8" indent="-285750">
              <a:buFont typeface="Arial" panose="020B0604020202020204" pitchFamily="34" charset="0"/>
              <a:buChar char="•"/>
            </a:pPr>
            <a:r>
              <a:rPr lang="nl-BE"/>
              <a:t>Je moet hiervoor zelf niets doen.</a:t>
            </a:r>
            <a:endParaRPr lang="nl-BE" b="0"/>
          </a:p>
          <a:p>
            <a:pPr lvl="7"/>
            <a:r>
              <a:rPr lang="nl-BE"/>
              <a:t>Je ouderzone</a:t>
            </a:r>
          </a:p>
          <a:p>
            <a:pPr marL="285750" lvl="7" indent="-285750">
              <a:buFont typeface="Arial" panose="020B0604020202020204" pitchFamily="34" charset="0"/>
              <a:buChar char="•"/>
            </a:pPr>
            <a:r>
              <a:rPr lang="nl-BE" b="0"/>
              <a:t>Na inschrijving op school krijg je een activatiemail om je ouderzone te activeren. Controleer hier je gegevens (rijksregisternummer, adres, vragenlijst). </a:t>
            </a:r>
            <a:br>
              <a:rPr lang="nl-BE" b="0"/>
            </a:br>
            <a:r>
              <a:rPr lang="nl-BE" b="0"/>
              <a:t>Als je deze email niet kreeg/vindt </a:t>
            </a:r>
            <a:r>
              <a:rPr lang="nl-BE" b="0">
                <a:sym typeface="Wingdings" panose="05000000000000000000" pitchFamily="2" charset="2"/>
              </a:rPr>
              <a:t> </a:t>
            </a:r>
            <a:r>
              <a:rPr lang="nl-BE" b="0">
                <a:sym typeface="Wingdings" panose="05000000000000000000" pitchFamily="2" charset="2"/>
                <a:hlinkClick r:id="rId3"/>
              </a:rPr>
              <a:t>kinderkuren@leuven.be</a:t>
            </a:r>
            <a:r>
              <a:rPr lang="nl-BE" b="0">
                <a:sym typeface="Wingdings" panose="05000000000000000000" pitchFamily="2" charset="2"/>
              </a:rPr>
              <a:t> </a:t>
            </a:r>
            <a:endParaRPr lang="nl-BE" b="0"/>
          </a:p>
          <a:p>
            <a:pPr lvl="7"/>
            <a:r>
              <a:rPr lang="nl-BE"/>
              <a:t>Aanmelden voor activiteiten</a:t>
            </a:r>
          </a:p>
          <a:p>
            <a:pPr marL="285750" lvl="7" indent="-285750">
              <a:buFont typeface="Arial" panose="020B0604020202020204" pitchFamily="34" charset="0"/>
              <a:buChar char="•"/>
            </a:pPr>
            <a:r>
              <a:rPr lang="nl-BE" b="0"/>
              <a:t>Je meldt je kind aan via de ouderzone tijdens de aanmeldingsperiode.</a:t>
            </a:r>
          </a:p>
          <a:p>
            <a:pPr lvl="7"/>
            <a:r>
              <a:rPr lang="nl-BE"/>
              <a:t>Registratie in de opvang</a:t>
            </a:r>
          </a:p>
          <a:p>
            <a:pPr marL="285750" lvl="7" indent="-285750">
              <a:buFont typeface="Arial" panose="020B0604020202020204" pitchFamily="34" charset="0"/>
              <a:buChar char="•"/>
            </a:pPr>
            <a:r>
              <a:rPr lang="nl-BE" b="0"/>
              <a:t>Zeg altijd iets tegen een kinderbegeleider wanneer je je kind afzet of ophaalt.</a:t>
            </a:r>
          </a:p>
          <a:p>
            <a:pPr lvl="7"/>
            <a:endParaRPr lang="nl-NL"/>
          </a:p>
          <a:p>
            <a:pPr lvl="7"/>
            <a:endParaRPr lang="nl-NL"/>
          </a:p>
        </p:txBody>
      </p:sp>
      <p:sp>
        <p:nvSpPr>
          <p:cNvPr id="7" name="Text Placeholder 6">
            <a:extLst>
              <a:ext uri="{FF2B5EF4-FFF2-40B4-BE49-F238E27FC236}">
                <a16:creationId xmlns:a16="http://schemas.microsoft.com/office/drawing/2014/main" id="{AB6B3F58-3B01-40B7-BD0A-5560ED5C175F}"/>
              </a:ext>
            </a:extLst>
          </p:cNvPr>
          <p:cNvSpPr>
            <a:spLocks noGrp="1"/>
          </p:cNvSpPr>
          <p:nvPr>
            <p:ph type="body" idx="13"/>
          </p:nvPr>
        </p:nvSpPr>
        <p:spPr>
          <a:xfrm>
            <a:off x="824400" y="1270800"/>
            <a:ext cx="7920000" cy="823912"/>
          </a:xfrm>
        </p:spPr>
        <p:txBody>
          <a:bodyPr/>
          <a:lstStyle/>
          <a:p>
            <a:r>
              <a:rPr lang="nl-NL" baseline="-25000">
                <a:solidFill>
                  <a:schemeClr val="accent3"/>
                </a:solidFill>
              </a:rPr>
              <a:t>Registratie en inschrijving</a:t>
            </a:r>
          </a:p>
        </p:txBody>
      </p:sp>
      <p:sp>
        <p:nvSpPr>
          <p:cNvPr id="6" name="Title 5">
            <a:extLst>
              <a:ext uri="{FF2B5EF4-FFF2-40B4-BE49-F238E27FC236}">
                <a16:creationId xmlns:a16="http://schemas.microsoft.com/office/drawing/2014/main" id="{25003D6C-F1F4-4037-8B89-4D9B21077C25}"/>
              </a:ext>
            </a:extLst>
          </p:cNvPr>
          <p:cNvSpPr>
            <a:spLocks noGrp="1"/>
          </p:cNvSpPr>
          <p:nvPr>
            <p:ph type="title"/>
          </p:nvPr>
        </p:nvSpPr>
        <p:spPr>
          <a:xfrm>
            <a:off x="824400" y="824400"/>
            <a:ext cx="7920000" cy="480525"/>
          </a:xfrm>
        </p:spPr>
        <p:txBody>
          <a:bodyPr/>
          <a:lstStyle/>
          <a:p>
            <a:r>
              <a:rPr lang="nl-NL">
                <a:solidFill>
                  <a:schemeClr val="accent2"/>
                </a:solidFill>
              </a:rPr>
              <a:t>Kinderkuren</a:t>
            </a:r>
          </a:p>
        </p:txBody>
      </p:sp>
    </p:spTree>
    <p:extLst>
      <p:ext uri="{BB962C8B-B14F-4D97-AF65-F5344CB8AC3E}">
        <p14:creationId xmlns:p14="http://schemas.microsoft.com/office/powerpoint/2010/main" val="3173019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E4724-603A-B517-974C-7826ACABABF8}"/>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2AA15F-A619-8AA8-3EF1-9173DE5C17F7}"/>
              </a:ext>
            </a:extLst>
          </p:cNvPr>
          <p:cNvSpPr>
            <a:spLocks noGrp="1"/>
          </p:cNvSpPr>
          <p:nvPr>
            <p:ph idx="1"/>
          </p:nvPr>
        </p:nvSpPr>
        <p:spPr>
          <a:xfrm>
            <a:off x="824400" y="2008970"/>
            <a:ext cx="10879920" cy="3716285"/>
          </a:xfrm>
        </p:spPr>
        <p:txBody>
          <a:bodyPr/>
          <a:lstStyle/>
          <a:p>
            <a:pPr lvl="7"/>
            <a:r>
              <a:rPr lang="nl-NL" dirty="0"/>
              <a:t>Meer informatie over Kinderkuren:</a:t>
            </a:r>
          </a:p>
          <a:p>
            <a:pPr marL="285750" lvl="7" indent="-285750">
              <a:buFont typeface="Arial" panose="020B0604020202020204" pitchFamily="34" charset="0"/>
              <a:buChar char="•"/>
            </a:pPr>
            <a:r>
              <a:rPr lang="nl-NL" b="0" dirty="0"/>
              <a:t>Website en huishoudelijk reglement: </a:t>
            </a:r>
            <a:r>
              <a:rPr lang="nl-NL" b="0" dirty="0">
                <a:hlinkClick r:id="rId3"/>
              </a:rPr>
              <a:t>https://leuven.be/kinderkuren</a:t>
            </a:r>
            <a:endParaRPr lang="nl-NL" b="0" dirty="0"/>
          </a:p>
          <a:p>
            <a:pPr marL="285750" lvl="7" indent="-285750">
              <a:buFont typeface="Arial" panose="020B0604020202020204" pitchFamily="34" charset="0"/>
              <a:buChar char="•"/>
            </a:pPr>
            <a:r>
              <a:rPr lang="nl-NL" b="0" dirty="0"/>
              <a:t>Ouderzone: </a:t>
            </a:r>
            <a:r>
              <a:rPr lang="nl-NL" b="0" dirty="0">
                <a:hlinkClick r:id="rId4"/>
              </a:rPr>
              <a:t>https://kinderkuren.leuven.be/login</a:t>
            </a:r>
            <a:endParaRPr lang="nl-NL" b="0" dirty="0"/>
          </a:p>
          <a:p>
            <a:pPr marL="285750" lvl="7" indent="-285750">
              <a:buFont typeface="Arial" panose="020B0604020202020204" pitchFamily="34" charset="0"/>
              <a:buChar char="•"/>
            </a:pPr>
            <a:r>
              <a:rPr lang="nl-NL" b="0" dirty="0"/>
              <a:t>Startbrochure (ontvang je in september)</a:t>
            </a:r>
          </a:p>
          <a:p>
            <a:pPr lvl="7"/>
            <a:endParaRPr lang="nl-NL" b="0" dirty="0"/>
          </a:p>
          <a:p>
            <a:pPr lvl="7"/>
            <a:r>
              <a:rPr lang="nl-NL" dirty="0"/>
              <a:t>Contact</a:t>
            </a:r>
          </a:p>
          <a:p>
            <a:pPr marL="285750" lvl="7" indent="-285750">
              <a:buFont typeface="Arial" panose="020B0604020202020204" pitchFamily="34" charset="0"/>
              <a:buChar char="•"/>
            </a:pPr>
            <a:r>
              <a:rPr lang="nl-NL" b="0" dirty="0"/>
              <a:t>Opvangverantwoordelijke: </a:t>
            </a:r>
            <a:r>
              <a:rPr lang="nl-NL" b="0" dirty="0">
                <a:highlight>
                  <a:srgbClr val="FFFF00"/>
                </a:highlight>
              </a:rPr>
              <a:t>Naam, Telefoonnummer, mailadres</a:t>
            </a:r>
          </a:p>
          <a:p>
            <a:pPr marL="285750" lvl="7" indent="-285750">
              <a:buFont typeface="Arial" panose="020B0604020202020204" pitchFamily="34" charset="0"/>
              <a:buChar char="•"/>
            </a:pPr>
            <a:r>
              <a:rPr lang="nl-NL" b="0" dirty="0"/>
              <a:t>Telefoonnummer opvang (bv. om te melden dat je te laat bent): </a:t>
            </a:r>
            <a:r>
              <a:rPr lang="nl-NL" b="0" dirty="0">
                <a:highlight>
                  <a:srgbClr val="FFFF00"/>
                </a:highlight>
              </a:rPr>
              <a:t>Nummer opvang</a:t>
            </a:r>
          </a:p>
          <a:p>
            <a:pPr marL="285750" lvl="7" indent="-285750">
              <a:buFont typeface="Arial" panose="020B0604020202020204" pitchFamily="34" charset="0"/>
              <a:buChar char="•"/>
            </a:pPr>
            <a:r>
              <a:rPr lang="nl-NL" b="0" dirty="0"/>
              <a:t>Administratieve dienst: 016 27 22 36, kinderkuren@leuven.be</a:t>
            </a:r>
          </a:p>
        </p:txBody>
      </p:sp>
      <p:sp>
        <p:nvSpPr>
          <p:cNvPr id="7" name="Text Placeholder 6">
            <a:extLst>
              <a:ext uri="{FF2B5EF4-FFF2-40B4-BE49-F238E27FC236}">
                <a16:creationId xmlns:a16="http://schemas.microsoft.com/office/drawing/2014/main" id="{D8A47C45-D456-E739-28F9-D22563567AC2}"/>
              </a:ext>
            </a:extLst>
          </p:cNvPr>
          <p:cNvSpPr>
            <a:spLocks noGrp="1"/>
          </p:cNvSpPr>
          <p:nvPr>
            <p:ph type="body" idx="13"/>
          </p:nvPr>
        </p:nvSpPr>
        <p:spPr>
          <a:xfrm>
            <a:off x="824400" y="1270800"/>
            <a:ext cx="7920000" cy="823912"/>
          </a:xfrm>
        </p:spPr>
        <p:txBody>
          <a:bodyPr/>
          <a:lstStyle/>
          <a:p>
            <a:r>
              <a:rPr lang="nl-NL" baseline="-25000">
                <a:solidFill>
                  <a:schemeClr val="accent3"/>
                </a:solidFill>
              </a:rPr>
              <a:t>Contact en informatie</a:t>
            </a:r>
          </a:p>
        </p:txBody>
      </p:sp>
      <p:sp>
        <p:nvSpPr>
          <p:cNvPr id="6" name="Title 5">
            <a:extLst>
              <a:ext uri="{FF2B5EF4-FFF2-40B4-BE49-F238E27FC236}">
                <a16:creationId xmlns:a16="http://schemas.microsoft.com/office/drawing/2014/main" id="{1378A729-2401-48AA-A647-DF363D29634D}"/>
              </a:ext>
            </a:extLst>
          </p:cNvPr>
          <p:cNvSpPr>
            <a:spLocks noGrp="1"/>
          </p:cNvSpPr>
          <p:nvPr>
            <p:ph type="title"/>
          </p:nvPr>
        </p:nvSpPr>
        <p:spPr>
          <a:xfrm>
            <a:off x="824400" y="824400"/>
            <a:ext cx="7920000" cy="480525"/>
          </a:xfrm>
        </p:spPr>
        <p:txBody>
          <a:bodyPr/>
          <a:lstStyle/>
          <a:p>
            <a:r>
              <a:rPr lang="nl-NL">
                <a:solidFill>
                  <a:schemeClr val="accent2"/>
                </a:solidFill>
              </a:rPr>
              <a:t>Kinderkuren</a:t>
            </a:r>
          </a:p>
        </p:txBody>
      </p:sp>
    </p:spTree>
    <p:extLst>
      <p:ext uri="{BB962C8B-B14F-4D97-AF65-F5344CB8AC3E}">
        <p14:creationId xmlns:p14="http://schemas.microsoft.com/office/powerpoint/2010/main" val="707433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clipart, Graphics, illustratie, tekenfilm&#10;&#10;Door AI gegenereerde inhoud is mogelijk onjuist.">
            <a:extLst>
              <a:ext uri="{FF2B5EF4-FFF2-40B4-BE49-F238E27FC236}">
                <a16:creationId xmlns:a16="http://schemas.microsoft.com/office/drawing/2014/main" id="{4BBF1D53-69F3-B95B-6E81-4AA4AF00F31C}"/>
              </a:ext>
            </a:extLst>
          </p:cNvPr>
          <p:cNvPicPr>
            <a:picLocks noChangeAspect="1"/>
          </p:cNvPicPr>
          <p:nvPr/>
        </p:nvPicPr>
        <p:blipFill>
          <a:blip r:embed="rId2"/>
          <a:stretch>
            <a:fillRect/>
          </a:stretch>
        </p:blipFill>
        <p:spPr>
          <a:xfrm>
            <a:off x="522482" y="4207897"/>
            <a:ext cx="1836856" cy="1888256"/>
          </a:xfrm>
          <a:prstGeom prst="rect">
            <a:avLst/>
          </a:prstGeom>
        </p:spPr>
      </p:pic>
      <p:sp>
        <p:nvSpPr>
          <p:cNvPr id="3" name="Subtitle 5">
            <a:extLst>
              <a:ext uri="{FF2B5EF4-FFF2-40B4-BE49-F238E27FC236}">
                <a16:creationId xmlns:a16="http://schemas.microsoft.com/office/drawing/2014/main" id="{8A65BA34-69BB-3022-BB7D-4624F90F656E}"/>
              </a:ext>
            </a:extLst>
          </p:cNvPr>
          <p:cNvSpPr>
            <a:spLocks noGrp="1"/>
          </p:cNvSpPr>
          <p:nvPr>
            <p:ph type="subTitle" idx="1"/>
          </p:nvPr>
        </p:nvSpPr>
        <p:spPr>
          <a:xfrm>
            <a:off x="2496498" y="4607767"/>
            <a:ext cx="4481024" cy="416242"/>
          </a:xfrm>
        </p:spPr>
        <p:txBody>
          <a:bodyPr vert="horz" lIns="0" tIns="0" rIns="0" bIns="0" rtlCol="0" anchor="t" anchorCtr="0">
            <a:noAutofit/>
          </a:bodyPr>
          <a:lstStyle/>
          <a:p>
            <a:r>
              <a:rPr lang="nl-NL" sz="3600" b="1" dirty="0"/>
              <a:t>Bedankt!</a:t>
            </a:r>
          </a:p>
        </p:txBody>
      </p:sp>
    </p:spTree>
    <p:extLst>
      <p:ext uri="{BB962C8B-B14F-4D97-AF65-F5344CB8AC3E}">
        <p14:creationId xmlns:p14="http://schemas.microsoft.com/office/powerpoint/2010/main" val="4023856444"/>
      </p:ext>
    </p:extLst>
  </p:cSld>
  <p:clrMapOvr>
    <a:masterClrMapping/>
  </p:clrMapOvr>
</p:sld>
</file>

<file path=ppt/theme/theme1.xml><?xml version="1.0" encoding="utf-8"?>
<a:theme xmlns:a="http://schemas.openxmlformats.org/drawingml/2006/main" name="Inhoud">
  <a:themeElements>
    <a:clrScheme name="Leuven">
      <a:dk1>
        <a:srgbClr val="D0CA01"/>
      </a:dk1>
      <a:lt1>
        <a:srgbClr val="000000"/>
      </a:lt1>
      <a:dk2>
        <a:srgbClr val="FFFFFF"/>
      </a:dk2>
      <a:lt2>
        <a:srgbClr val="008C36"/>
      </a:lt2>
      <a:accent1>
        <a:srgbClr val="E30512"/>
      </a:accent1>
      <a:accent2>
        <a:srgbClr val="BD1721"/>
      </a:accent2>
      <a:accent3>
        <a:srgbClr val="E84F1C"/>
      </a:accent3>
      <a:accent4>
        <a:srgbClr val="F59C14"/>
      </a:accent4>
      <a:accent5>
        <a:srgbClr val="2E2E82"/>
      </a:accent5>
      <a:accent6>
        <a:srgbClr val="87144D"/>
      </a:accent6>
      <a:hlink>
        <a:srgbClr val="2E2E82"/>
      </a:hlink>
      <a:folHlink>
        <a:srgbClr val="87144D"/>
      </a:folHlink>
    </a:clrScheme>
    <a:fontScheme name="Leuven">
      <a:majorFont>
        <a:latin typeface="Strawford"/>
        <a:ea typeface=""/>
        <a:cs typeface=""/>
      </a:majorFont>
      <a:minorFont>
        <a:latin typeface="Straw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E925B2EB-5C67-4A2D-B060-6E848C6F5A92}" vid="{30148377-8E2D-414F-9E83-52D743CD491D}"/>
    </a:ext>
  </a:extLst>
</a:theme>
</file>

<file path=ppt/theme/theme2.xml><?xml version="1.0" encoding="utf-8"?>
<a:theme xmlns:a="http://schemas.openxmlformats.org/drawingml/2006/main" name="Hoofdstuk">
  <a:themeElements>
    <a:clrScheme name="Leuven">
      <a:dk1>
        <a:srgbClr val="D0CA01"/>
      </a:dk1>
      <a:lt1>
        <a:srgbClr val="000000"/>
      </a:lt1>
      <a:dk2>
        <a:srgbClr val="FFFFFF"/>
      </a:dk2>
      <a:lt2>
        <a:srgbClr val="008C36"/>
      </a:lt2>
      <a:accent1>
        <a:srgbClr val="E30512"/>
      </a:accent1>
      <a:accent2>
        <a:srgbClr val="BD1721"/>
      </a:accent2>
      <a:accent3>
        <a:srgbClr val="E84F1C"/>
      </a:accent3>
      <a:accent4>
        <a:srgbClr val="F59C14"/>
      </a:accent4>
      <a:accent5>
        <a:srgbClr val="2E2E82"/>
      </a:accent5>
      <a:accent6>
        <a:srgbClr val="87144D"/>
      </a:accent6>
      <a:hlink>
        <a:srgbClr val="2E2E82"/>
      </a:hlink>
      <a:folHlink>
        <a:srgbClr val="87144D"/>
      </a:folHlink>
    </a:clrScheme>
    <a:fontScheme name="Leuven">
      <a:majorFont>
        <a:latin typeface="Strawford"/>
        <a:ea typeface=""/>
        <a:cs typeface=""/>
      </a:majorFont>
      <a:minorFont>
        <a:latin typeface="Strawfor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E925B2EB-5C67-4A2D-B060-6E848C6F5A92}" vid="{F2722E1C-E674-4325-904D-9B9D9AF9DF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ocatie xmlns="a3b546b6-95e5-47d4-ab43-c71e5f7ed8a7" xsi:nil="true"/>
    <TaxCatchAll xmlns="2cde231d-2dc4-4145-8196-c75ed553c66a" xsi:nil="true"/>
    <_x006c_ej4 xmlns="a3b546b6-95e5-47d4-ab43-c71e5f7ed8a7" xsi:nil="true"/>
    <zoek xmlns="a3b546b6-95e5-47d4-ab43-c71e5f7ed8a7" xsi:nil="true"/>
    <lcf76f155ced4ddcb4097134ff3c332f xmlns="a3b546b6-95e5-47d4-ab43-c71e5f7ed8a7">
      <Terms xmlns="http://schemas.microsoft.com/office/infopath/2007/PartnerControls"/>
    </lcf76f155ced4ddcb4097134ff3c332f>
    <Cluster xmlns="a3b546b6-95e5-47d4-ab43-c71e5f7ed8a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3CC8F2110A5F489FDF373FBCA3329C" ma:contentTypeVersion="22" ma:contentTypeDescription="Een nieuw document maken." ma:contentTypeScope="" ma:versionID="7989f51b13b8ddc80951161a28036153">
  <xsd:schema xmlns:xsd="http://www.w3.org/2001/XMLSchema" xmlns:xs="http://www.w3.org/2001/XMLSchema" xmlns:p="http://schemas.microsoft.com/office/2006/metadata/properties" xmlns:ns2="a3b546b6-95e5-47d4-ab43-c71e5f7ed8a7" xmlns:ns3="2cde231d-2dc4-4145-8196-c75ed553c66a" targetNamespace="http://schemas.microsoft.com/office/2006/metadata/properties" ma:root="true" ma:fieldsID="11ba48f270173509f6225edcd6a2afd0" ns2:_="" ns3:_="">
    <xsd:import namespace="a3b546b6-95e5-47d4-ab43-c71e5f7ed8a7"/>
    <xsd:import namespace="2cde231d-2dc4-4145-8196-c75ed553c66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_x006c_ej4" minOccurs="0"/>
                <xsd:element ref="ns2:zoek"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element ref="ns2:MediaServiceObjectDetectorVersions" minOccurs="0"/>
                <xsd:element ref="ns2:MediaServiceLocation" minOccurs="0"/>
                <xsd:element ref="ns2:Locatie" minOccurs="0"/>
                <xsd:element ref="ns2:MediaServiceSearchProperties" minOccurs="0"/>
                <xsd:element ref="ns2:Clus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546b6-95e5-47d4-ab43-c71e5f7ed8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_x006c_ej4" ma:index="14" nillable="true" ma:displayName="Tekst" ma:internalName="_x006c_ej4">
      <xsd:simpleType>
        <xsd:restriction base="dms:Text"/>
      </xsd:simpleType>
    </xsd:element>
    <xsd:element name="zoek" ma:index="15" nillable="true" ma:displayName="zoek" ma:list="{a3b546b6-95e5-47d4-ab43-c71e5f7ed8a7}" ma:internalName="zoek" ma:showField="Title">
      <xsd:complexType>
        <xsd:complexContent>
          <xsd:extension base="dms:MultiChoiceLookup">
            <xsd:sequence>
              <xsd:element name="Value" type="dms:Lookup" maxOccurs="unbounded" minOccurs="0" nillable="true"/>
            </xsd:sequence>
          </xsd:extension>
        </xsd:complexContent>
      </xsd:complex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53cdaf1-093c-424c-8f23-272c9d867f81" ma:termSetId="09814cd3-568e-fe90-9814-8d621ff8fb84" ma:anchorId="fba54fb3-c3e1-fe81-a776-ca4b69148c4d" ma:open="true" ma:isKeyword="false">
      <xsd:complexType>
        <xsd:sequence>
          <xsd:element ref="pc:Terms" minOccurs="0" maxOccurs="1"/>
        </xsd:sequence>
      </xsd:complexType>
    </xsd:element>
    <xsd:element name="MediaLengthInSeconds" ma:index="24" nillable="true" ma:displayName="MediaLengthInSeconds" ma:hidden="true" ma:internalName="MediaLengthInSeconds" ma:readOnly="true">
      <xsd:simpleType>
        <xsd:restriction base="dms:Unknow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Locatie" ma:index="27" nillable="true" ma:displayName="Locatie" ma:description="Locatie" ma:format="Dropdown" ma:internalName="Locatie">
      <xsd:simpleType>
        <xsd:restriction base="dms:Choice">
          <xsd:enumeration value="Matadi"/>
          <xsd:enumeration value="Grasmus"/>
          <xsd:enumeration value="Appeltuin"/>
          <xsd:enumeration value="Bosstraat"/>
          <xsd:enumeration value="Zevensprong"/>
          <xsd:enumeration value="Vlierbeek Abdij"/>
          <xsd:enumeration value="Vlierbeek Liemingen"/>
          <xsd:enumeration value="De Nova - Nova"/>
          <xsd:enumeration value="De Nova - Heffel"/>
          <xsd:enumeration value="Mozaïek"/>
          <xsd:enumeration value="Speelkriebel"/>
          <xsd:enumeration value="Boven-Lo"/>
          <xsd:enumeration value="Zonnebloem"/>
          <xsd:enumeration value="De Bron"/>
          <xsd:enumeration value="Sint-Norbertus"/>
          <xsd:enumeration value="Paridaens"/>
          <xsd:enumeration value="Sancta-Maria"/>
          <xsd:enumeration value="Pee &amp; Nel"/>
          <xsd:enumeration value="Sint-Jan"/>
          <xsd:enumeration value="Mater Dei"/>
          <xsd:enumeration value="Bleydenberg"/>
          <xsd:enumeration value="Lab'oh"/>
          <xsd:enumeration value="HK Putkapel"/>
          <xsd:enumeration value="Krullevaar't"/>
          <xsd:enumeration value="TV132"/>
          <xsd:enumeration value="De Klare Bron"/>
          <xsd:enumeration value="DB Sint-Lambertus"/>
          <xsd:enumeration value="De Ark"/>
          <xsd:enumeration value="Regenboog"/>
          <xsd:enumeration value="Kiem"/>
          <xsd:enumeration value="KleuterKuren"/>
        </xsd:restriction>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Cluster" ma:index="29" nillable="true" ma:displayName="Cluster" ma:format="Dropdown" ma:internalName="Cluster">
      <xsd:simpleType>
        <xsd:union memberTypes="dms:Text">
          <xsd:simpleType>
            <xsd:restriction base="dms:Choice">
              <xsd:enumeration value="Leuven"/>
              <xsd:enumeration value="Heverlee"/>
              <xsd:enumeration value="Kessel-Lo"/>
              <xsd:enumeration value="Wilsel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2cde231d-2dc4-4145-8196-c75ed553c66a"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f9276b43-7bc3-449c-a435-7597c4254508}" ma:internalName="TaxCatchAll" ma:showField="CatchAllData" ma:web="2cde231d-2dc4-4145-8196-c75ed553c6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6F955B-E00D-44AF-8337-083FDDF51799}">
  <ds:schemaRefs>
    <ds:schemaRef ds:uri="http://schemas.microsoft.com/sharepoint/v3/contenttype/forms"/>
  </ds:schemaRefs>
</ds:datastoreItem>
</file>

<file path=customXml/itemProps2.xml><?xml version="1.0" encoding="utf-8"?>
<ds:datastoreItem xmlns:ds="http://schemas.openxmlformats.org/officeDocument/2006/customXml" ds:itemID="{D7DF5154-A582-44F8-8CCB-79A13E93835E}">
  <ds:schemaRefs>
    <ds:schemaRef ds:uri="http://www.w3.org/XML/1998/namespace"/>
    <ds:schemaRef ds:uri="http://purl.org/dc/elements/1.1/"/>
    <ds:schemaRef ds:uri="a3b546b6-95e5-47d4-ab43-c71e5f7ed8a7"/>
    <ds:schemaRef ds:uri="http://purl.org/dc/terms/"/>
    <ds:schemaRef ds:uri="2cde231d-2dc4-4145-8196-c75ed553c66a"/>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84CD2F06-A160-4864-A070-D3F6978A502F}">
  <ds:schemaRefs>
    <ds:schemaRef ds:uri="2cde231d-2dc4-4145-8196-c75ed553c66a"/>
    <ds:schemaRef ds:uri="a3b546b6-95e5-47d4-ab43-c71e5f7ed8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Leuven</Template>
  <TotalTime>0</TotalTime>
  <Words>466</Words>
  <Application>Microsoft Office PowerPoint</Application>
  <PresentationFormat>Widescreen</PresentationFormat>
  <Paragraphs>51</Paragraphs>
  <Slides>5</Slides>
  <Notes>4</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Inhoud</vt:lpstr>
      <vt:lpstr>Hoofdstuk</vt:lpstr>
      <vt:lpstr>PowerPoint Presentation</vt:lpstr>
      <vt:lpstr>Kinderkuren</vt:lpstr>
      <vt:lpstr>Kinderkuren</vt:lpstr>
      <vt:lpstr>Kinderkuren</vt:lpstr>
      <vt:lpstr>PowerPoint Presentation</vt:lpstr>
    </vt:vector>
  </TitlesOfParts>
  <Company>Stad Leuven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Tine De Neef</dc:creator>
  <cp:lastModifiedBy>Tine De Neef</cp:lastModifiedBy>
  <cp:revision>3</cp:revision>
  <dcterms:created xsi:type="dcterms:W3CDTF">2025-07-15T12:40:18Z</dcterms:created>
  <dcterms:modified xsi:type="dcterms:W3CDTF">2025-08-15T17:54:01Z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0x0101000F3CC8F2110A5F489FDF373FBCA3329C</vt:lpwstr>
  </property>
  <property fmtid="{D5CDD505-2E9C-101B-9397-08002B2CF9AE}" pid="3" name="MediaServiceImageTags">
    <vt:lpwstr/>
  </property>
</Properties>
</file>